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399" cy="4114800"/>
          </a:xfrm>
          <a:prstGeom prst="rect">
            <a:avLst/>
          </a:prstGeom>
          <a:noFill/>
          <a:ln>
            <a:noFill/>
          </a:ln>
        </p:spPr>
        <p:txBody>
          <a:bodyPr anchorCtr="0" anchor="t" bIns="91425" lIns="91425" spcFirstLastPara="1" rIns="91425" wrap="square" tIns="91425">
            <a:noAutofit/>
          </a:bodyPr>
          <a:lstStyle>
            <a:lvl1pPr indent="-228600" lvl="0" marL="4572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1pPr>
            <a:lvl2pPr indent="-228600" lvl="1" marL="9144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2pPr>
            <a:lvl3pPr indent="-228600" lvl="2" marL="13716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3pPr>
            <a:lvl4pPr indent="-228600" lvl="3" marL="18288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4pPr>
            <a:lvl5pPr indent="-228600" lvl="4" marL="22860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5pPr>
            <a:lvl6pPr indent="-228600" lvl="5" marL="27432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6pPr>
            <a:lvl7pPr indent="-228600" lvl="6" marL="32004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7pPr>
            <a:lvl8pPr indent="-228600" lvl="7" marL="36576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8pPr>
            <a:lvl9pPr indent="-228600" lvl="8" marL="41148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p1:notes"/>
          <p:cNvSpPr txBox="1"/>
          <p:nvPr>
            <p:ph idx="1" type="body"/>
          </p:nvPr>
        </p:nvSpPr>
        <p:spPr>
          <a:xfrm>
            <a:off x="685800" y="4343400"/>
            <a:ext cx="5486399"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
        <p:nvSpPr>
          <p:cNvPr id="76" name="Google Shape;76;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p10:notes"/>
          <p:cNvSpPr txBox="1"/>
          <p:nvPr>
            <p:ph idx="1" type="body"/>
          </p:nvPr>
        </p:nvSpPr>
        <p:spPr>
          <a:xfrm>
            <a:off x="685800" y="4343400"/>
            <a:ext cx="5486399"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
        <p:nvSpPr>
          <p:cNvPr id="180" name="Google Shape;180;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p11:notes"/>
          <p:cNvSpPr txBox="1"/>
          <p:nvPr>
            <p:ph idx="1" type="body"/>
          </p:nvPr>
        </p:nvSpPr>
        <p:spPr>
          <a:xfrm>
            <a:off x="685800" y="4343400"/>
            <a:ext cx="5486399"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
        <p:nvSpPr>
          <p:cNvPr id="192" name="Google Shape;192;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p2:notes"/>
          <p:cNvSpPr txBox="1"/>
          <p:nvPr>
            <p:ph idx="1" type="body"/>
          </p:nvPr>
        </p:nvSpPr>
        <p:spPr>
          <a:xfrm>
            <a:off x="685800" y="4343400"/>
            <a:ext cx="5486399"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
        <p:nvSpPr>
          <p:cNvPr id="81" name="Google Shape;81;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p3:notes"/>
          <p:cNvSpPr txBox="1"/>
          <p:nvPr>
            <p:ph idx="1" type="body"/>
          </p:nvPr>
        </p:nvSpPr>
        <p:spPr>
          <a:xfrm>
            <a:off x="685800" y="4343400"/>
            <a:ext cx="5486399"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
        <p:nvSpPr>
          <p:cNvPr id="92" name="Google Shape;92;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p4:notes"/>
          <p:cNvSpPr txBox="1"/>
          <p:nvPr>
            <p:ph idx="1" type="body"/>
          </p:nvPr>
        </p:nvSpPr>
        <p:spPr>
          <a:xfrm>
            <a:off x="685800" y="4343400"/>
            <a:ext cx="5486399"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
        <p:nvSpPr>
          <p:cNvPr id="104" name="Google Shape;104;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p5:notes"/>
          <p:cNvSpPr txBox="1"/>
          <p:nvPr>
            <p:ph idx="1" type="body"/>
          </p:nvPr>
        </p:nvSpPr>
        <p:spPr>
          <a:xfrm>
            <a:off x="685800" y="4343400"/>
            <a:ext cx="5486399"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
        <p:nvSpPr>
          <p:cNvPr id="117" name="Google Shape;117;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6:notes"/>
          <p:cNvSpPr txBox="1"/>
          <p:nvPr>
            <p:ph idx="1" type="body"/>
          </p:nvPr>
        </p:nvSpPr>
        <p:spPr>
          <a:xfrm>
            <a:off x="685800" y="4343400"/>
            <a:ext cx="5486399"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
        <p:nvSpPr>
          <p:cNvPr id="132" name="Google Shape;132;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p7:notes"/>
          <p:cNvSpPr txBox="1"/>
          <p:nvPr>
            <p:ph idx="1" type="body"/>
          </p:nvPr>
        </p:nvSpPr>
        <p:spPr>
          <a:xfrm>
            <a:off x="685800" y="4343400"/>
            <a:ext cx="5486399"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
        <p:nvSpPr>
          <p:cNvPr id="144" name="Google Shape;144;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p8:notes"/>
          <p:cNvSpPr txBox="1"/>
          <p:nvPr>
            <p:ph idx="1" type="body"/>
          </p:nvPr>
        </p:nvSpPr>
        <p:spPr>
          <a:xfrm>
            <a:off x="685800" y="4343400"/>
            <a:ext cx="5486399"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
        <p:nvSpPr>
          <p:cNvPr id="157" name="Google Shape;157;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p9:notes"/>
          <p:cNvSpPr txBox="1"/>
          <p:nvPr>
            <p:ph idx="1" type="body"/>
          </p:nvPr>
        </p:nvSpPr>
        <p:spPr>
          <a:xfrm>
            <a:off x="685800" y="4343400"/>
            <a:ext cx="5486399"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
        <p:nvSpPr>
          <p:cNvPr id="169" name="Google Shape;169;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type="title">
  <p:cSld name="TITLE">
    <p:spTree>
      <p:nvGrpSpPr>
        <p:cNvPr id="11" name="Shape 11"/>
        <p:cNvGrpSpPr/>
        <p:nvPr/>
      </p:nvGrpSpPr>
      <p:grpSpPr>
        <a:xfrm>
          <a:off x="0" y="0"/>
          <a:ext cx="0" cy="0"/>
          <a:chOff x="0" y="0"/>
          <a:chExt cx="0" cy="0"/>
        </a:xfrm>
      </p:grpSpPr>
      <p:sp>
        <p:nvSpPr>
          <p:cNvPr id="12" name="Google Shape;12;p2"/>
          <p:cNvSpPr txBox="1"/>
          <p:nvPr>
            <p:ph type="ctrTitle"/>
          </p:nvPr>
        </p:nvSpPr>
        <p:spPr>
          <a:xfrm>
            <a:off x="1524000" y="1122362"/>
            <a:ext cx="9144000" cy="2387600"/>
          </a:xfrm>
          <a:prstGeom prst="rect">
            <a:avLst/>
          </a:prstGeom>
          <a:noFill/>
          <a:ln>
            <a:noFill/>
          </a:ln>
        </p:spPr>
        <p:txBody>
          <a:bodyPr anchorCtr="0" anchor="b" bIns="91425" lIns="91425" spcFirstLastPara="1" rIns="91425" wrap="square" tIns="91425">
            <a:noAutofit/>
          </a:bodyPr>
          <a:lstStyle>
            <a:lvl1pPr lvl="0" marR="0" algn="ctr">
              <a:lnSpc>
                <a:spcPct val="90000"/>
              </a:lnSpc>
              <a:spcBef>
                <a:spcPts val="0"/>
              </a:spcBef>
              <a:spcAft>
                <a:spcPts val="0"/>
              </a:spcAft>
              <a:buClr>
                <a:schemeClr val="dk1"/>
              </a:buClr>
              <a:buSzPts val="6000"/>
              <a:buFont typeface="Calibri"/>
              <a:buNone/>
              <a:defRPr b="0" i="0" sz="6000" u="none" cap="none" strike="noStrike">
                <a:solidFill>
                  <a:schemeClr val="dk1"/>
                </a:solidFill>
                <a:latin typeface="Calibri"/>
                <a:ea typeface="Calibri"/>
                <a:cs typeface="Calibri"/>
                <a:sym typeface="Calibri"/>
              </a:defRPr>
            </a:lvl1pPr>
            <a:lvl2pPr lvl="1" marR="0" algn="l">
              <a:spcBef>
                <a:spcPts val="0"/>
              </a:spcBef>
              <a:spcAft>
                <a:spcPts val="0"/>
              </a:spcAft>
              <a:buSzPts val="1400"/>
              <a:buNone/>
              <a:defRPr/>
            </a:lvl2pPr>
            <a:lvl3pPr lvl="2" marR="0" algn="l">
              <a:spcBef>
                <a:spcPts val="0"/>
              </a:spcBef>
              <a:spcAft>
                <a:spcPts val="0"/>
              </a:spcAft>
              <a:buSzPts val="1400"/>
              <a:buNone/>
              <a:defRPr/>
            </a:lvl3pPr>
            <a:lvl4pPr lvl="3" marR="0" algn="l">
              <a:spcBef>
                <a:spcPts val="0"/>
              </a:spcBef>
              <a:spcAft>
                <a:spcPts val="0"/>
              </a:spcAft>
              <a:buSzPts val="1400"/>
              <a:buNone/>
              <a:defRPr/>
            </a:lvl4pPr>
            <a:lvl5pPr lvl="4" marR="0" algn="l">
              <a:spcBef>
                <a:spcPts val="0"/>
              </a:spcBef>
              <a:spcAft>
                <a:spcPts val="0"/>
              </a:spcAft>
              <a:buSzPts val="1400"/>
              <a:buNone/>
              <a:defRPr/>
            </a:lvl5pPr>
            <a:lvl6pPr lvl="5" marR="0" algn="l">
              <a:spcBef>
                <a:spcPts val="0"/>
              </a:spcBef>
              <a:spcAft>
                <a:spcPts val="0"/>
              </a:spcAft>
              <a:buSzPts val="1400"/>
              <a:buNone/>
              <a:defRPr/>
            </a:lvl6pPr>
            <a:lvl7pPr lvl="6" marR="0" algn="l">
              <a:spcBef>
                <a:spcPts val="0"/>
              </a:spcBef>
              <a:spcAft>
                <a:spcPts val="0"/>
              </a:spcAft>
              <a:buSzPts val="1400"/>
              <a:buNone/>
              <a:defRPr/>
            </a:lvl7pPr>
            <a:lvl8pPr lvl="7" marR="0" algn="l">
              <a:spcBef>
                <a:spcPts val="0"/>
              </a:spcBef>
              <a:spcAft>
                <a:spcPts val="0"/>
              </a:spcAft>
              <a:buSzPts val="1400"/>
              <a:buNone/>
              <a:defRPr/>
            </a:lvl8pPr>
            <a:lvl9pPr lvl="8" marR="0" algn="l">
              <a:spcBef>
                <a:spcPts val="0"/>
              </a:spcBef>
              <a:spcAft>
                <a:spcPts val="0"/>
              </a:spcAft>
              <a:buSzPts val="1400"/>
              <a:buNone/>
              <a:defRPr/>
            </a:lvl9pPr>
          </a:lstStyle>
          <a:p/>
        </p:txBody>
      </p:sp>
      <p:sp>
        <p:nvSpPr>
          <p:cNvPr id="13" name="Google Shape;13;p2"/>
          <p:cNvSpPr txBox="1"/>
          <p:nvPr>
            <p:ph idx="1" type="subTitle"/>
          </p:nvPr>
        </p:nvSpPr>
        <p:spPr>
          <a:xfrm>
            <a:off x="1524000" y="3602037"/>
            <a:ext cx="9144000" cy="1655761"/>
          </a:xfrm>
          <a:prstGeom prst="rect">
            <a:avLst/>
          </a:prstGeom>
          <a:noFill/>
          <a:ln>
            <a:noFill/>
          </a:ln>
        </p:spPr>
        <p:txBody>
          <a:bodyPr anchorCtr="0" anchor="t" bIns="91425" lIns="91425" spcFirstLastPara="1" rIns="91425" wrap="square" tIns="91425">
            <a:noAutofit/>
          </a:bodyPr>
          <a:lstStyle>
            <a:lvl1pPr lvl="0" marR="0" algn="ctr">
              <a:lnSpc>
                <a:spcPct val="90000"/>
              </a:lnSpc>
              <a:spcBef>
                <a:spcPts val="100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1pPr>
            <a:lvl2pPr lvl="1" marR="0" algn="ctr">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2pPr>
            <a:lvl3pPr lvl="2" marR="0" algn="ctr">
              <a:lnSpc>
                <a:spcPct val="90000"/>
              </a:lnSpc>
              <a:spcBef>
                <a:spcPts val="500"/>
              </a:spcBef>
              <a:spcAft>
                <a:spcPts val="0"/>
              </a:spcAft>
              <a:buClr>
                <a:schemeClr val="dk1"/>
              </a:buClr>
              <a:buSzPts val="1800"/>
              <a:buFont typeface="Arial"/>
              <a:buNone/>
              <a:defRPr b="0" i="0" sz="1800" u="none" cap="none" strike="noStrike">
                <a:solidFill>
                  <a:schemeClr val="dk1"/>
                </a:solidFill>
                <a:latin typeface="Calibri"/>
                <a:ea typeface="Calibri"/>
                <a:cs typeface="Calibri"/>
                <a:sym typeface="Calibri"/>
              </a:defRPr>
            </a:lvl3pPr>
            <a:lvl4pPr lvl="3" marR="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4pPr>
            <a:lvl5pPr lvl="4" marR="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5pPr>
            <a:lvl6pPr lvl="5" marR="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6pPr>
            <a:lvl7pPr lvl="6" marR="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7pPr>
            <a:lvl8pPr lvl="7" marR="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8pPr>
            <a:lvl9pPr lvl="8" marR="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9pPr>
          </a:lstStyle>
          <a:p/>
        </p:txBody>
      </p:sp>
      <p:sp>
        <p:nvSpPr>
          <p:cNvPr id="14" name="Google Shape;14;p2"/>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15" name="Google Shape;15;p2"/>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16" name="Google Shape;16;p2"/>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vertical y texto" type="vertTitleAndTx">
  <p:cSld name="VERTICAL_TITLE_AND_VERTICAL_TEXT">
    <p:spTree>
      <p:nvGrpSpPr>
        <p:cNvPr id="68" name="Shape 68"/>
        <p:cNvGrpSpPr/>
        <p:nvPr/>
      </p:nvGrpSpPr>
      <p:grpSpPr>
        <a:xfrm>
          <a:off x="0" y="0"/>
          <a:ext cx="0" cy="0"/>
          <a:chOff x="0" y="0"/>
          <a:chExt cx="0" cy="0"/>
        </a:xfrm>
      </p:grpSpPr>
      <p:sp>
        <p:nvSpPr>
          <p:cNvPr id="69" name="Google Shape;69;p11"/>
          <p:cNvSpPr txBox="1"/>
          <p:nvPr>
            <p:ph type="title"/>
          </p:nvPr>
        </p:nvSpPr>
        <p:spPr>
          <a:xfrm rot="5400000">
            <a:off x="7133431" y="1956594"/>
            <a:ext cx="5811838" cy="2628899"/>
          </a:xfrm>
          <a:prstGeom prst="rect">
            <a:avLst/>
          </a:prstGeom>
          <a:noFill/>
          <a:ln>
            <a:noFill/>
          </a:ln>
        </p:spPr>
        <p:txBody>
          <a:bodyPr anchorCtr="0" anchor="ctr" bIns="91425" lIns="91425" spcFirstLastPara="1" rIns="91425" wrap="square" tIns="91425">
            <a:noAutofit/>
          </a:bodyPr>
          <a:lstStyle>
            <a:lvl1pPr lvl="0" algn="l">
              <a:lnSpc>
                <a:spcPct val="90000"/>
              </a:lnSpc>
              <a:spcBef>
                <a:spcPts val="0"/>
              </a:spcBef>
              <a:spcAft>
                <a:spcPts val="0"/>
              </a:spcAft>
              <a:buClr>
                <a:schemeClr val="dk1"/>
              </a:buClr>
              <a:buSzPts val="4400"/>
              <a:buFont typeface="Calibri"/>
              <a:buNone/>
              <a:defRPr sz="4400">
                <a:solidFill>
                  <a:schemeClr val="dk1"/>
                </a:solidFill>
                <a:latin typeface="Calibri"/>
                <a:ea typeface="Calibri"/>
                <a:cs typeface="Calibri"/>
                <a:sym typeface="Calibri"/>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11"/>
          <p:cNvSpPr txBox="1"/>
          <p:nvPr>
            <p:ph idx="1" type="body"/>
          </p:nvPr>
        </p:nvSpPr>
        <p:spPr>
          <a:xfrm rot="5400000">
            <a:off x="1799431" y="-596105"/>
            <a:ext cx="5811838" cy="7734299"/>
          </a:xfrm>
          <a:prstGeom prst="rect">
            <a:avLst/>
          </a:prstGeom>
          <a:noFill/>
          <a:ln>
            <a:noFill/>
          </a:ln>
        </p:spPr>
        <p:txBody>
          <a:bodyPr anchorCtr="0" anchor="t" bIns="91425" lIns="91425" spcFirstLastPara="1" rIns="91425" wrap="square" tIns="91425">
            <a:noAutofit/>
          </a:bodyPr>
          <a:lstStyle>
            <a:lvl1pPr indent="-406400" lvl="0" marL="45720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algn="l">
              <a:lnSpc>
                <a:spcPct val="90000"/>
              </a:lnSpc>
              <a:spcBef>
                <a:spcPts val="500"/>
              </a:spcBef>
              <a:spcAft>
                <a:spcPts val="0"/>
              </a:spcAft>
              <a:buClr>
                <a:schemeClr val="dk1"/>
              </a:buClr>
              <a:buSzPts val="2400"/>
              <a:buFont typeface="Arial"/>
              <a:buChar char="•"/>
              <a:defRPr sz="2400">
                <a:solidFill>
                  <a:schemeClr val="dk1"/>
                </a:solidFill>
                <a:latin typeface="Calibri"/>
                <a:ea typeface="Calibri"/>
                <a:cs typeface="Calibri"/>
                <a:sym typeface="Calibri"/>
              </a:defRPr>
            </a:lvl2pPr>
            <a:lvl3pPr indent="-355600" lvl="2" marL="1371600" algn="l">
              <a:lnSpc>
                <a:spcPct val="90000"/>
              </a:lnSpc>
              <a:spcBef>
                <a:spcPts val="500"/>
              </a:spcBef>
              <a:spcAft>
                <a:spcPts val="0"/>
              </a:spcAft>
              <a:buClr>
                <a:schemeClr val="dk1"/>
              </a:buClr>
              <a:buSzPts val="2000"/>
              <a:buFont typeface="Arial"/>
              <a:buChar char="•"/>
              <a:defRPr sz="2000">
                <a:solidFill>
                  <a:schemeClr val="dk1"/>
                </a:solidFill>
                <a:latin typeface="Calibri"/>
                <a:ea typeface="Calibri"/>
                <a:cs typeface="Calibri"/>
                <a:sym typeface="Calibri"/>
              </a:defRPr>
            </a:lvl3pPr>
            <a:lvl4pPr indent="-342900" lvl="3" marL="1828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4pPr>
            <a:lvl5pPr indent="-342900" lvl="4" marL="22860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5pPr>
            <a:lvl6pPr indent="-342900" lvl="5" marL="27432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6pPr>
            <a:lvl7pPr indent="-342900" lvl="6" marL="32004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7pPr>
            <a:lvl8pPr indent="-342900" lvl="7" marL="36576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8pPr>
            <a:lvl9pPr indent="-342900" lvl="8" marL="4114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9pPr>
          </a:lstStyle>
          <a:p/>
        </p:txBody>
      </p:sp>
      <p:sp>
        <p:nvSpPr>
          <p:cNvPr id="71" name="Google Shape;71;p11"/>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72" name="Google Shape;72;p11"/>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73" name="Google Shape;73;p11"/>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cabezado de sección"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831850" y="1709738"/>
            <a:ext cx="10515599" cy="2852737"/>
          </a:xfrm>
          <a:prstGeom prst="rect">
            <a:avLst/>
          </a:prstGeom>
          <a:noFill/>
          <a:ln>
            <a:noFill/>
          </a:ln>
        </p:spPr>
        <p:txBody>
          <a:bodyPr anchorCtr="0" anchor="b" bIns="91425" lIns="91425" spcFirstLastPara="1" rIns="91425" wrap="square" tIns="91425">
            <a:noAutofit/>
          </a:bodyPr>
          <a:lstStyle>
            <a:lvl1pPr lvl="0" algn="l">
              <a:lnSpc>
                <a:spcPct val="90000"/>
              </a:lnSpc>
              <a:spcBef>
                <a:spcPts val="0"/>
              </a:spcBef>
              <a:spcAft>
                <a:spcPts val="0"/>
              </a:spcAft>
              <a:buSzPts val="6000"/>
              <a:buNone/>
              <a:defRPr sz="6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3"/>
          <p:cNvSpPr txBox="1"/>
          <p:nvPr>
            <p:ph idx="1" type="body"/>
          </p:nvPr>
        </p:nvSpPr>
        <p:spPr>
          <a:xfrm>
            <a:off x="831850" y="4589462"/>
            <a:ext cx="10515599" cy="1500187"/>
          </a:xfrm>
          <a:prstGeom prst="rect">
            <a:avLst/>
          </a:prstGeom>
          <a:noFill/>
          <a:ln>
            <a:noFill/>
          </a:ln>
        </p:spPr>
        <p:txBody>
          <a:bodyPr anchorCtr="0" anchor="t" bIns="91425" lIns="91425" spcFirstLastPara="1" rIns="91425" wrap="square" tIns="91425">
            <a:noAutofit/>
          </a:bodyPr>
          <a:lstStyle>
            <a:lvl1pPr indent="-228600" lvl="0" marL="457200" algn="l">
              <a:lnSpc>
                <a:spcPct val="90000"/>
              </a:lnSpc>
              <a:spcBef>
                <a:spcPts val="0"/>
              </a:spcBef>
              <a:spcAft>
                <a:spcPts val="0"/>
              </a:spcAft>
              <a:buClr>
                <a:srgbClr val="888888"/>
              </a:buClr>
              <a:buSzPts val="2400"/>
              <a:buFont typeface="Calibri"/>
              <a:buNone/>
              <a:defRPr sz="2400">
                <a:solidFill>
                  <a:srgbClr val="888888"/>
                </a:solidFill>
              </a:defRPr>
            </a:lvl1pPr>
            <a:lvl2pPr indent="-228600" lvl="1" marL="914400" algn="l">
              <a:lnSpc>
                <a:spcPct val="90000"/>
              </a:lnSpc>
              <a:spcBef>
                <a:spcPts val="0"/>
              </a:spcBef>
              <a:spcAft>
                <a:spcPts val="0"/>
              </a:spcAft>
              <a:buClr>
                <a:srgbClr val="888888"/>
              </a:buClr>
              <a:buSzPts val="2000"/>
              <a:buFont typeface="Calibri"/>
              <a:buNone/>
              <a:defRPr sz="2000">
                <a:solidFill>
                  <a:srgbClr val="888888"/>
                </a:solidFill>
              </a:defRPr>
            </a:lvl2pPr>
            <a:lvl3pPr indent="-228600" lvl="2" marL="1371600" algn="l">
              <a:lnSpc>
                <a:spcPct val="90000"/>
              </a:lnSpc>
              <a:spcBef>
                <a:spcPts val="0"/>
              </a:spcBef>
              <a:spcAft>
                <a:spcPts val="0"/>
              </a:spcAft>
              <a:buClr>
                <a:srgbClr val="888888"/>
              </a:buClr>
              <a:buSzPts val="1800"/>
              <a:buFont typeface="Calibri"/>
              <a:buNone/>
              <a:defRPr sz="1800">
                <a:solidFill>
                  <a:srgbClr val="888888"/>
                </a:solidFill>
              </a:defRPr>
            </a:lvl3pPr>
            <a:lvl4pPr indent="-228600" lvl="3" marL="1828800" algn="l">
              <a:lnSpc>
                <a:spcPct val="90000"/>
              </a:lnSpc>
              <a:spcBef>
                <a:spcPts val="0"/>
              </a:spcBef>
              <a:spcAft>
                <a:spcPts val="0"/>
              </a:spcAft>
              <a:buClr>
                <a:srgbClr val="888888"/>
              </a:buClr>
              <a:buSzPts val="1600"/>
              <a:buFont typeface="Calibri"/>
              <a:buNone/>
              <a:defRPr sz="1600">
                <a:solidFill>
                  <a:srgbClr val="888888"/>
                </a:solidFill>
              </a:defRPr>
            </a:lvl4pPr>
            <a:lvl5pPr indent="-228600" lvl="4" marL="2286000" algn="l">
              <a:lnSpc>
                <a:spcPct val="90000"/>
              </a:lnSpc>
              <a:spcBef>
                <a:spcPts val="0"/>
              </a:spcBef>
              <a:spcAft>
                <a:spcPts val="0"/>
              </a:spcAft>
              <a:buClr>
                <a:srgbClr val="888888"/>
              </a:buClr>
              <a:buSzPts val="1600"/>
              <a:buFont typeface="Calibri"/>
              <a:buNone/>
              <a:defRPr sz="1600">
                <a:solidFill>
                  <a:srgbClr val="888888"/>
                </a:solidFill>
              </a:defRPr>
            </a:lvl5pPr>
            <a:lvl6pPr indent="-228600" lvl="5" marL="2743200" algn="l">
              <a:lnSpc>
                <a:spcPct val="90000"/>
              </a:lnSpc>
              <a:spcBef>
                <a:spcPts val="0"/>
              </a:spcBef>
              <a:spcAft>
                <a:spcPts val="0"/>
              </a:spcAft>
              <a:buClr>
                <a:srgbClr val="888888"/>
              </a:buClr>
              <a:buSzPts val="1600"/>
              <a:buFont typeface="Calibri"/>
              <a:buNone/>
              <a:defRPr sz="1600">
                <a:solidFill>
                  <a:srgbClr val="888888"/>
                </a:solidFill>
              </a:defRPr>
            </a:lvl6pPr>
            <a:lvl7pPr indent="-228600" lvl="6" marL="3200400" algn="l">
              <a:lnSpc>
                <a:spcPct val="90000"/>
              </a:lnSpc>
              <a:spcBef>
                <a:spcPts val="0"/>
              </a:spcBef>
              <a:spcAft>
                <a:spcPts val="0"/>
              </a:spcAft>
              <a:buClr>
                <a:srgbClr val="888888"/>
              </a:buClr>
              <a:buSzPts val="1600"/>
              <a:buFont typeface="Calibri"/>
              <a:buNone/>
              <a:defRPr sz="1600">
                <a:solidFill>
                  <a:srgbClr val="888888"/>
                </a:solidFill>
              </a:defRPr>
            </a:lvl7pPr>
            <a:lvl8pPr indent="-228600" lvl="7" marL="3657600" algn="l">
              <a:lnSpc>
                <a:spcPct val="90000"/>
              </a:lnSpc>
              <a:spcBef>
                <a:spcPts val="0"/>
              </a:spcBef>
              <a:spcAft>
                <a:spcPts val="0"/>
              </a:spcAft>
              <a:buClr>
                <a:srgbClr val="888888"/>
              </a:buClr>
              <a:buSzPts val="1600"/>
              <a:buFont typeface="Calibri"/>
              <a:buNone/>
              <a:defRPr sz="1600">
                <a:solidFill>
                  <a:srgbClr val="888888"/>
                </a:solidFill>
              </a:defRPr>
            </a:lvl8pPr>
            <a:lvl9pPr indent="-228600" lvl="8" marL="4114800" algn="l">
              <a:lnSpc>
                <a:spcPct val="90000"/>
              </a:lnSpc>
              <a:spcBef>
                <a:spcPts val="0"/>
              </a:spcBef>
              <a:spcAft>
                <a:spcPts val="0"/>
              </a:spcAft>
              <a:buClr>
                <a:srgbClr val="888888"/>
              </a:buClr>
              <a:buSzPts val="1600"/>
              <a:buFont typeface="Calibri"/>
              <a:buNone/>
              <a:defRPr sz="1600">
                <a:solidFill>
                  <a:srgbClr val="888888"/>
                </a:solidFill>
              </a:defRPr>
            </a:lvl9pPr>
          </a:lstStyle>
          <a:p/>
        </p:txBody>
      </p:sp>
      <p:sp>
        <p:nvSpPr>
          <p:cNvPr id="20" name="Google Shape;20;p3"/>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21" name="Google Shape;21;p3"/>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22" name="Google Shape;22;p3"/>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s objetos" type="twoObj">
  <p:cSld name="TWO_OBJECTS">
    <p:spTree>
      <p:nvGrpSpPr>
        <p:cNvPr id="23" name="Shape 23"/>
        <p:cNvGrpSpPr/>
        <p:nvPr/>
      </p:nvGrpSpPr>
      <p:grpSpPr>
        <a:xfrm>
          <a:off x="0" y="0"/>
          <a:ext cx="0" cy="0"/>
          <a:chOff x="0" y="0"/>
          <a:chExt cx="0" cy="0"/>
        </a:xfrm>
      </p:grpSpPr>
      <p:sp>
        <p:nvSpPr>
          <p:cNvPr id="24" name="Google Shape;24;p4"/>
          <p:cNvSpPr txBox="1"/>
          <p:nvPr>
            <p:ph type="title"/>
          </p:nvPr>
        </p:nvSpPr>
        <p:spPr>
          <a:xfrm>
            <a:off x="838200" y="365125"/>
            <a:ext cx="10515599" cy="1325562"/>
          </a:xfrm>
          <a:prstGeom prst="rect">
            <a:avLst/>
          </a:prstGeom>
          <a:noFill/>
          <a:ln>
            <a:noFill/>
          </a:ln>
        </p:spPr>
        <p:txBody>
          <a:bodyPr anchorCtr="0" anchor="ctr" bIns="91425" lIns="91425" spcFirstLastPara="1" rIns="91425" wrap="square" tIns="91425">
            <a:noAutofit/>
          </a:bodyPr>
          <a:lstStyle>
            <a:lvl1pPr lvl="0" algn="l">
              <a:lnSpc>
                <a:spcPct val="90000"/>
              </a:lnSpc>
              <a:spcBef>
                <a:spcPts val="0"/>
              </a:spcBef>
              <a:spcAft>
                <a:spcPts val="0"/>
              </a:spcAft>
              <a:buClr>
                <a:schemeClr val="dk1"/>
              </a:buClr>
              <a:buSzPts val="4400"/>
              <a:buFont typeface="Calibri"/>
              <a:buNone/>
              <a:defRPr sz="4400">
                <a:solidFill>
                  <a:schemeClr val="dk1"/>
                </a:solidFill>
                <a:latin typeface="Calibri"/>
                <a:ea typeface="Calibri"/>
                <a:cs typeface="Calibri"/>
                <a:sym typeface="Calibri"/>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4"/>
          <p:cNvSpPr txBox="1"/>
          <p:nvPr>
            <p:ph idx="1" type="body"/>
          </p:nvPr>
        </p:nvSpPr>
        <p:spPr>
          <a:xfrm>
            <a:off x="838200" y="1825625"/>
            <a:ext cx="5181600" cy="4351338"/>
          </a:xfrm>
          <a:prstGeom prst="rect">
            <a:avLst/>
          </a:prstGeom>
          <a:noFill/>
          <a:ln>
            <a:noFill/>
          </a:ln>
        </p:spPr>
        <p:txBody>
          <a:bodyPr anchorCtr="0" anchor="t" bIns="91425" lIns="91425" spcFirstLastPara="1" rIns="91425" wrap="square" tIns="91425">
            <a:noAutofit/>
          </a:bodyPr>
          <a:lstStyle>
            <a:lvl1pPr indent="-406400" lvl="0" marL="45720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algn="l">
              <a:lnSpc>
                <a:spcPct val="90000"/>
              </a:lnSpc>
              <a:spcBef>
                <a:spcPts val="500"/>
              </a:spcBef>
              <a:spcAft>
                <a:spcPts val="0"/>
              </a:spcAft>
              <a:buClr>
                <a:schemeClr val="dk1"/>
              </a:buClr>
              <a:buSzPts val="2400"/>
              <a:buFont typeface="Arial"/>
              <a:buChar char="•"/>
              <a:defRPr sz="2400">
                <a:solidFill>
                  <a:schemeClr val="dk1"/>
                </a:solidFill>
                <a:latin typeface="Calibri"/>
                <a:ea typeface="Calibri"/>
                <a:cs typeface="Calibri"/>
                <a:sym typeface="Calibri"/>
              </a:defRPr>
            </a:lvl2pPr>
            <a:lvl3pPr indent="-355600" lvl="2" marL="1371600" algn="l">
              <a:lnSpc>
                <a:spcPct val="90000"/>
              </a:lnSpc>
              <a:spcBef>
                <a:spcPts val="500"/>
              </a:spcBef>
              <a:spcAft>
                <a:spcPts val="0"/>
              </a:spcAft>
              <a:buClr>
                <a:schemeClr val="dk1"/>
              </a:buClr>
              <a:buSzPts val="2000"/>
              <a:buFont typeface="Arial"/>
              <a:buChar char="•"/>
              <a:defRPr sz="2000">
                <a:solidFill>
                  <a:schemeClr val="dk1"/>
                </a:solidFill>
                <a:latin typeface="Calibri"/>
                <a:ea typeface="Calibri"/>
                <a:cs typeface="Calibri"/>
                <a:sym typeface="Calibri"/>
              </a:defRPr>
            </a:lvl3pPr>
            <a:lvl4pPr indent="-342900" lvl="3" marL="1828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4pPr>
            <a:lvl5pPr indent="-342900" lvl="4" marL="22860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5pPr>
            <a:lvl6pPr indent="-342900" lvl="5" marL="27432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6pPr>
            <a:lvl7pPr indent="-342900" lvl="6" marL="32004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7pPr>
            <a:lvl8pPr indent="-342900" lvl="7" marL="36576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8pPr>
            <a:lvl9pPr indent="-342900" lvl="8" marL="4114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9pPr>
          </a:lstStyle>
          <a:p/>
        </p:txBody>
      </p:sp>
      <p:sp>
        <p:nvSpPr>
          <p:cNvPr id="26" name="Google Shape;26;p4"/>
          <p:cNvSpPr txBox="1"/>
          <p:nvPr>
            <p:ph idx="2" type="body"/>
          </p:nvPr>
        </p:nvSpPr>
        <p:spPr>
          <a:xfrm>
            <a:off x="6172200" y="1825625"/>
            <a:ext cx="5181600" cy="4351338"/>
          </a:xfrm>
          <a:prstGeom prst="rect">
            <a:avLst/>
          </a:prstGeom>
          <a:noFill/>
          <a:ln>
            <a:noFill/>
          </a:ln>
        </p:spPr>
        <p:txBody>
          <a:bodyPr anchorCtr="0" anchor="t" bIns="91425" lIns="91425" spcFirstLastPara="1" rIns="91425" wrap="square" tIns="91425">
            <a:noAutofit/>
          </a:bodyPr>
          <a:lstStyle>
            <a:lvl1pPr indent="-406400" lvl="0" marL="45720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algn="l">
              <a:lnSpc>
                <a:spcPct val="90000"/>
              </a:lnSpc>
              <a:spcBef>
                <a:spcPts val="500"/>
              </a:spcBef>
              <a:spcAft>
                <a:spcPts val="0"/>
              </a:spcAft>
              <a:buClr>
                <a:schemeClr val="dk1"/>
              </a:buClr>
              <a:buSzPts val="2400"/>
              <a:buFont typeface="Arial"/>
              <a:buChar char="•"/>
              <a:defRPr sz="2400">
                <a:solidFill>
                  <a:schemeClr val="dk1"/>
                </a:solidFill>
                <a:latin typeface="Calibri"/>
                <a:ea typeface="Calibri"/>
                <a:cs typeface="Calibri"/>
                <a:sym typeface="Calibri"/>
              </a:defRPr>
            </a:lvl2pPr>
            <a:lvl3pPr indent="-355600" lvl="2" marL="1371600" algn="l">
              <a:lnSpc>
                <a:spcPct val="90000"/>
              </a:lnSpc>
              <a:spcBef>
                <a:spcPts val="500"/>
              </a:spcBef>
              <a:spcAft>
                <a:spcPts val="0"/>
              </a:spcAft>
              <a:buClr>
                <a:schemeClr val="dk1"/>
              </a:buClr>
              <a:buSzPts val="2000"/>
              <a:buFont typeface="Arial"/>
              <a:buChar char="•"/>
              <a:defRPr sz="2000">
                <a:solidFill>
                  <a:schemeClr val="dk1"/>
                </a:solidFill>
                <a:latin typeface="Calibri"/>
                <a:ea typeface="Calibri"/>
                <a:cs typeface="Calibri"/>
                <a:sym typeface="Calibri"/>
              </a:defRPr>
            </a:lvl3pPr>
            <a:lvl4pPr indent="-342900" lvl="3" marL="1828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4pPr>
            <a:lvl5pPr indent="-342900" lvl="4" marL="22860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5pPr>
            <a:lvl6pPr indent="-342900" lvl="5" marL="27432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6pPr>
            <a:lvl7pPr indent="-342900" lvl="6" marL="32004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7pPr>
            <a:lvl8pPr indent="-342900" lvl="7" marL="36576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8pPr>
            <a:lvl9pPr indent="-342900" lvl="8" marL="4114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9pPr>
          </a:lstStyle>
          <a:p/>
        </p:txBody>
      </p:sp>
      <p:sp>
        <p:nvSpPr>
          <p:cNvPr id="27" name="Google Shape;27;p4"/>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28" name="Google Shape;28;p4"/>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29" name="Google Shape;29;p4"/>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ación" type="twoTxTwoObj">
  <p:cSld name="TWO_OBJECTS_WITH_TEXT">
    <p:spTree>
      <p:nvGrpSpPr>
        <p:cNvPr id="30" name="Shape 30"/>
        <p:cNvGrpSpPr/>
        <p:nvPr/>
      </p:nvGrpSpPr>
      <p:grpSpPr>
        <a:xfrm>
          <a:off x="0" y="0"/>
          <a:ext cx="0" cy="0"/>
          <a:chOff x="0" y="0"/>
          <a:chExt cx="0" cy="0"/>
        </a:xfrm>
      </p:grpSpPr>
      <p:sp>
        <p:nvSpPr>
          <p:cNvPr id="31" name="Google Shape;31;p5"/>
          <p:cNvSpPr txBox="1"/>
          <p:nvPr>
            <p:ph type="title"/>
          </p:nvPr>
        </p:nvSpPr>
        <p:spPr>
          <a:xfrm>
            <a:off x="839787" y="365125"/>
            <a:ext cx="10515599" cy="1325562"/>
          </a:xfrm>
          <a:prstGeom prst="rect">
            <a:avLst/>
          </a:prstGeom>
          <a:noFill/>
          <a:ln>
            <a:noFill/>
          </a:ln>
        </p:spPr>
        <p:txBody>
          <a:bodyPr anchorCtr="0" anchor="ctr" bIns="91425" lIns="91425" spcFirstLastPara="1" rIns="91425" wrap="square" tIns="91425">
            <a:noAutofit/>
          </a:bodyPr>
          <a:lstStyle>
            <a:lvl1pPr lvl="0" algn="l">
              <a:lnSpc>
                <a:spcPct val="90000"/>
              </a:lnSpc>
              <a:spcBef>
                <a:spcPts val="0"/>
              </a:spcBef>
              <a:spcAft>
                <a:spcPts val="0"/>
              </a:spcAft>
              <a:buClr>
                <a:schemeClr val="dk1"/>
              </a:buClr>
              <a:buSzPts val="4400"/>
              <a:buFont typeface="Calibri"/>
              <a:buNone/>
              <a:defRPr sz="4400">
                <a:solidFill>
                  <a:schemeClr val="dk1"/>
                </a:solidFill>
                <a:latin typeface="Calibri"/>
                <a:ea typeface="Calibri"/>
                <a:cs typeface="Calibri"/>
                <a:sym typeface="Calibri"/>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5"/>
          <p:cNvSpPr txBox="1"/>
          <p:nvPr>
            <p:ph idx="1" type="body"/>
          </p:nvPr>
        </p:nvSpPr>
        <p:spPr>
          <a:xfrm>
            <a:off x="839787" y="1681163"/>
            <a:ext cx="5157787" cy="823912"/>
          </a:xfrm>
          <a:prstGeom prst="rect">
            <a:avLst/>
          </a:prstGeom>
          <a:noFill/>
          <a:ln>
            <a:noFill/>
          </a:ln>
        </p:spPr>
        <p:txBody>
          <a:bodyPr anchorCtr="0" anchor="b" bIns="91425" lIns="91425" spcFirstLastPara="1" rIns="91425" wrap="square" tIns="91425">
            <a:noAutofit/>
          </a:bodyPr>
          <a:lstStyle>
            <a:lvl1pPr indent="-228600" lvl="0" marL="457200" algn="l">
              <a:lnSpc>
                <a:spcPct val="90000"/>
              </a:lnSpc>
              <a:spcBef>
                <a:spcPts val="0"/>
              </a:spcBef>
              <a:spcAft>
                <a:spcPts val="0"/>
              </a:spcAft>
              <a:buSzPts val="2400"/>
              <a:buFont typeface="Calibri"/>
              <a:buNone/>
              <a:defRPr b="1" sz="2400"/>
            </a:lvl1pPr>
            <a:lvl2pPr indent="-228600" lvl="1" marL="914400" algn="l">
              <a:lnSpc>
                <a:spcPct val="90000"/>
              </a:lnSpc>
              <a:spcBef>
                <a:spcPts val="0"/>
              </a:spcBef>
              <a:spcAft>
                <a:spcPts val="0"/>
              </a:spcAft>
              <a:buSzPts val="2000"/>
              <a:buFont typeface="Calibri"/>
              <a:buNone/>
              <a:defRPr b="1" sz="2000"/>
            </a:lvl2pPr>
            <a:lvl3pPr indent="-228600" lvl="2" marL="1371600" algn="l">
              <a:lnSpc>
                <a:spcPct val="90000"/>
              </a:lnSpc>
              <a:spcBef>
                <a:spcPts val="0"/>
              </a:spcBef>
              <a:spcAft>
                <a:spcPts val="0"/>
              </a:spcAft>
              <a:buSzPts val="1800"/>
              <a:buFont typeface="Calibri"/>
              <a:buNone/>
              <a:defRPr b="1" sz="1800"/>
            </a:lvl3pPr>
            <a:lvl4pPr indent="-228600" lvl="3" marL="1828800" algn="l">
              <a:lnSpc>
                <a:spcPct val="90000"/>
              </a:lnSpc>
              <a:spcBef>
                <a:spcPts val="0"/>
              </a:spcBef>
              <a:spcAft>
                <a:spcPts val="0"/>
              </a:spcAft>
              <a:buSzPts val="1600"/>
              <a:buFont typeface="Calibri"/>
              <a:buNone/>
              <a:defRPr b="1" sz="1600"/>
            </a:lvl4pPr>
            <a:lvl5pPr indent="-228600" lvl="4" marL="2286000" algn="l">
              <a:lnSpc>
                <a:spcPct val="90000"/>
              </a:lnSpc>
              <a:spcBef>
                <a:spcPts val="0"/>
              </a:spcBef>
              <a:spcAft>
                <a:spcPts val="0"/>
              </a:spcAft>
              <a:buSzPts val="1600"/>
              <a:buFont typeface="Calibri"/>
              <a:buNone/>
              <a:defRPr b="1" sz="1600"/>
            </a:lvl5pPr>
            <a:lvl6pPr indent="-228600" lvl="5" marL="2743200" algn="l">
              <a:lnSpc>
                <a:spcPct val="90000"/>
              </a:lnSpc>
              <a:spcBef>
                <a:spcPts val="0"/>
              </a:spcBef>
              <a:spcAft>
                <a:spcPts val="0"/>
              </a:spcAft>
              <a:buSzPts val="1600"/>
              <a:buFont typeface="Calibri"/>
              <a:buNone/>
              <a:defRPr b="1" sz="1600"/>
            </a:lvl6pPr>
            <a:lvl7pPr indent="-228600" lvl="6" marL="3200400" algn="l">
              <a:lnSpc>
                <a:spcPct val="90000"/>
              </a:lnSpc>
              <a:spcBef>
                <a:spcPts val="0"/>
              </a:spcBef>
              <a:spcAft>
                <a:spcPts val="0"/>
              </a:spcAft>
              <a:buSzPts val="1600"/>
              <a:buFont typeface="Calibri"/>
              <a:buNone/>
              <a:defRPr b="1" sz="1600"/>
            </a:lvl7pPr>
            <a:lvl8pPr indent="-228600" lvl="7" marL="3657600" algn="l">
              <a:lnSpc>
                <a:spcPct val="90000"/>
              </a:lnSpc>
              <a:spcBef>
                <a:spcPts val="0"/>
              </a:spcBef>
              <a:spcAft>
                <a:spcPts val="0"/>
              </a:spcAft>
              <a:buSzPts val="1600"/>
              <a:buFont typeface="Calibri"/>
              <a:buNone/>
              <a:defRPr b="1" sz="1600"/>
            </a:lvl8pPr>
            <a:lvl9pPr indent="-228600" lvl="8" marL="4114800" algn="l">
              <a:lnSpc>
                <a:spcPct val="90000"/>
              </a:lnSpc>
              <a:spcBef>
                <a:spcPts val="0"/>
              </a:spcBef>
              <a:spcAft>
                <a:spcPts val="0"/>
              </a:spcAft>
              <a:buSzPts val="1600"/>
              <a:buFont typeface="Calibri"/>
              <a:buNone/>
              <a:defRPr b="1" sz="1600"/>
            </a:lvl9pPr>
          </a:lstStyle>
          <a:p/>
        </p:txBody>
      </p:sp>
      <p:sp>
        <p:nvSpPr>
          <p:cNvPr id="33" name="Google Shape;33;p5"/>
          <p:cNvSpPr txBox="1"/>
          <p:nvPr>
            <p:ph idx="2" type="body"/>
          </p:nvPr>
        </p:nvSpPr>
        <p:spPr>
          <a:xfrm>
            <a:off x="839787" y="2505075"/>
            <a:ext cx="5157787" cy="3684588"/>
          </a:xfrm>
          <a:prstGeom prst="rect">
            <a:avLst/>
          </a:prstGeom>
          <a:noFill/>
          <a:ln>
            <a:noFill/>
          </a:ln>
        </p:spPr>
        <p:txBody>
          <a:bodyPr anchorCtr="0" anchor="t" bIns="91425" lIns="91425" spcFirstLastPara="1" rIns="91425" wrap="square" tIns="91425">
            <a:noAutofit/>
          </a:bodyPr>
          <a:lstStyle>
            <a:lvl1pPr indent="-406400" lvl="0" marL="45720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algn="l">
              <a:lnSpc>
                <a:spcPct val="90000"/>
              </a:lnSpc>
              <a:spcBef>
                <a:spcPts val="500"/>
              </a:spcBef>
              <a:spcAft>
                <a:spcPts val="0"/>
              </a:spcAft>
              <a:buClr>
                <a:schemeClr val="dk1"/>
              </a:buClr>
              <a:buSzPts val="2400"/>
              <a:buFont typeface="Arial"/>
              <a:buChar char="•"/>
              <a:defRPr sz="2400">
                <a:solidFill>
                  <a:schemeClr val="dk1"/>
                </a:solidFill>
                <a:latin typeface="Calibri"/>
                <a:ea typeface="Calibri"/>
                <a:cs typeface="Calibri"/>
                <a:sym typeface="Calibri"/>
              </a:defRPr>
            </a:lvl2pPr>
            <a:lvl3pPr indent="-355600" lvl="2" marL="1371600" algn="l">
              <a:lnSpc>
                <a:spcPct val="90000"/>
              </a:lnSpc>
              <a:spcBef>
                <a:spcPts val="500"/>
              </a:spcBef>
              <a:spcAft>
                <a:spcPts val="0"/>
              </a:spcAft>
              <a:buClr>
                <a:schemeClr val="dk1"/>
              </a:buClr>
              <a:buSzPts val="2000"/>
              <a:buFont typeface="Arial"/>
              <a:buChar char="•"/>
              <a:defRPr sz="2000">
                <a:solidFill>
                  <a:schemeClr val="dk1"/>
                </a:solidFill>
                <a:latin typeface="Calibri"/>
                <a:ea typeface="Calibri"/>
                <a:cs typeface="Calibri"/>
                <a:sym typeface="Calibri"/>
              </a:defRPr>
            </a:lvl3pPr>
            <a:lvl4pPr indent="-342900" lvl="3" marL="1828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4pPr>
            <a:lvl5pPr indent="-342900" lvl="4" marL="22860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5pPr>
            <a:lvl6pPr indent="-342900" lvl="5" marL="27432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6pPr>
            <a:lvl7pPr indent="-342900" lvl="6" marL="32004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7pPr>
            <a:lvl8pPr indent="-342900" lvl="7" marL="36576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8pPr>
            <a:lvl9pPr indent="-342900" lvl="8" marL="4114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9pPr>
          </a:lstStyle>
          <a:p/>
        </p:txBody>
      </p:sp>
      <p:sp>
        <p:nvSpPr>
          <p:cNvPr id="34" name="Google Shape;34;p5"/>
          <p:cNvSpPr txBox="1"/>
          <p:nvPr>
            <p:ph idx="3" type="body"/>
          </p:nvPr>
        </p:nvSpPr>
        <p:spPr>
          <a:xfrm>
            <a:off x="6172200" y="1681163"/>
            <a:ext cx="5183187" cy="823912"/>
          </a:xfrm>
          <a:prstGeom prst="rect">
            <a:avLst/>
          </a:prstGeom>
          <a:noFill/>
          <a:ln>
            <a:noFill/>
          </a:ln>
        </p:spPr>
        <p:txBody>
          <a:bodyPr anchorCtr="0" anchor="b" bIns="91425" lIns="91425" spcFirstLastPara="1" rIns="91425" wrap="square" tIns="91425">
            <a:noAutofit/>
          </a:bodyPr>
          <a:lstStyle>
            <a:lvl1pPr indent="-228600" lvl="0" marL="457200" algn="l">
              <a:lnSpc>
                <a:spcPct val="90000"/>
              </a:lnSpc>
              <a:spcBef>
                <a:spcPts val="0"/>
              </a:spcBef>
              <a:spcAft>
                <a:spcPts val="0"/>
              </a:spcAft>
              <a:buSzPts val="2400"/>
              <a:buFont typeface="Calibri"/>
              <a:buNone/>
              <a:defRPr b="1" sz="2400"/>
            </a:lvl1pPr>
            <a:lvl2pPr indent="-228600" lvl="1" marL="914400" algn="l">
              <a:lnSpc>
                <a:spcPct val="90000"/>
              </a:lnSpc>
              <a:spcBef>
                <a:spcPts val="0"/>
              </a:spcBef>
              <a:spcAft>
                <a:spcPts val="0"/>
              </a:spcAft>
              <a:buSzPts val="2000"/>
              <a:buFont typeface="Calibri"/>
              <a:buNone/>
              <a:defRPr b="1" sz="2000"/>
            </a:lvl2pPr>
            <a:lvl3pPr indent="-228600" lvl="2" marL="1371600" algn="l">
              <a:lnSpc>
                <a:spcPct val="90000"/>
              </a:lnSpc>
              <a:spcBef>
                <a:spcPts val="0"/>
              </a:spcBef>
              <a:spcAft>
                <a:spcPts val="0"/>
              </a:spcAft>
              <a:buSzPts val="1800"/>
              <a:buFont typeface="Calibri"/>
              <a:buNone/>
              <a:defRPr b="1" sz="1800"/>
            </a:lvl3pPr>
            <a:lvl4pPr indent="-228600" lvl="3" marL="1828800" algn="l">
              <a:lnSpc>
                <a:spcPct val="90000"/>
              </a:lnSpc>
              <a:spcBef>
                <a:spcPts val="0"/>
              </a:spcBef>
              <a:spcAft>
                <a:spcPts val="0"/>
              </a:spcAft>
              <a:buSzPts val="1600"/>
              <a:buFont typeface="Calibri"/>
              <a:buNone/>
              <a:defRPr b="1" sz="1600"/>
            </a:lvl4pPr>
            <a:lvl5pPr indent="-228600" lvl="4" marL="2286000" algn="l">
              <a:lnSpc>
                <a:spcPct val="90000"/>
              </a:lnSpc>
              <a:spcBef>
                <a:spcPts val="0"/>
              </a:spcBef>
              <a:spcAft>
                <a:spcPts val="0"/>
              </a:spcAft>
              <a:buSzPts val="1600"/>
              <a:buFont typeface="Calibri"/>
              <a:buNone/>
              <a:defRPr b="1" sz="1600"/>
            </a:lvl5pPr>
            <a:lvl6pPr indent="-228600" lvl="5" marL="2743200" algn="l">
              <a:lnSpc>
                <a:spcPct val="90000"/>
              </a:lnSpc>
              <a:spcBef>
                <a:spcPts val="0"/>
              </a:spcBef>
              <a:spcAft>
                <a:spcPts val="0"/>
              </a:spcAft>
              <a:buSzPts val="1600"/>
              <a:buFont typeface="Calibri"/>
              <a:buNone/>
              <a:defRPr b="1" sz="1600"/>
            </a:lvl6pPr>
            <a:lvl7pPr indent="-228600" lvl="6" marL="3200400" algn="l">
              <a:lnSpc>
                <a:spcPct val="90000"/>
              </a:lnSpc>
              <a:spcBef>
                <a:spcPts val="0"/>
              </a:spcBef>
              <a:spcAft>
                <a:spcPts val="0"/>
              </a:spcAft>
              <a:buSzPts val="1600"/>
              <a:buFont typeface="Calibri"/>
              <a:buNone/>
              <a:defRPr b="1" sz="1600"/>
            </a:lvl7pPr>
            <a:lvl8pPr indent="-228600" lvl="7" marL="3657600" algn="l">
              <a:lnSpc>
                <a:spcPct val="90000"/>
              </a:lnSpc>
              <a:spcBef>
                <a:spcPts val="0"/>
              </a:spcBef>
              <a:spcAft>
                <a:spcPts val="0"/>
              </a:spcAft>
              <a:buSzPts val="1600"/>
              <a:buFont typeface="Calibri"/>
              <a:buNone/>
              <a:defRPr b="1" sz="1600"/>
            </a:lvl8pPr>
            <a:lvl9pPr indent="-228600" lvl="8" marL="4114800" algn="l">
              <a:lnSpc>
                <a:spcPct val="90000"/>
              </a:lnSpc>
              <a:spcBef>
                <a:spcPts val="0"/>
              </a:spcBef>
              <a:spcAft>
                <a:spcPts val="0"/>
              </a:spcAft>
              <a:buSzPts val="1600"/>
              <a:buFont typeface="Calibri"/>
              <a:buNone/>
              <a:defRPr b="1" sz="1600"/>
            </a:lvl9pPr>
          </a:lstStyle>
          <a:p/>
        </p:txBody>
      </p:sp>
      <p:sp>
        <p:nvSpPr>
          <p:cNvPr id="35" name="Google Shape;35;p5"/>
          <p:cNvSpPr txBox="1"/>
          <p:nvPr>
            <p:ph idx="4" type="body"/>
          </p:nvPr>
        </p:nvSpPr>
        <p:spPr>
          <a:xfrm>
            <a:off x="6172200" y="2505075"/>
            <a:ext cx="5183187" cy="3684588"/>
          </a:xfrm>
          <a:prstGeom prst="rect">
            <a:avLst/>
          </a:prstGeom>
          <a:noFill/>
          <a:ln>
            <a:noFill/>
          </a:ln>
        </p:spPr>
        <p:txBody>
          <a:bodyPr anchorCtr="0" anchor="t" bIns="91425" lIns="91425" spcFirstLastPara="1" rIns="91425" wrap="square" tIns="91425">
            <a:noAutofit/>
          </a:bodyPr>
          <a:lstStyle>
            <a:lvl1pPr indent="-406400" lvl="0" marL="45720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algn="l">
              <a:lnSpc>
                <a:spcPct val="90000"/>
              </a:lnSpc>
              <a:spcBef>
                <a:spcPts val="500"/>
              </a:spcBef>
              <a:spcAft>
                <a:spcPts val="0"/>
              </a:spcAft>
              <a:buClr>
                <a:schemeClr val="dk1"/>
              </a:buClr>
              <a:buSzPts val="2400"/>
              <a:buFont typeface="Arial"/>
              <a:buChar char="•"/>
              <a:defRPr sz="2400">
                <a:solidFill>
                  <a:schemeClr val="dk1"/>
                </a:solidFill>
                <a:latin typeface="Calibri"/>
                <a:ea typeface="Calibri"/>
                <a:cs typeface="Calibri"/>
                <a:sym typeface="Calibri"/>
              </a:defRPr>
            </a:lvl2pPr>
            <a:lvl3pPr indent="-355600" lvl="2" marL="1371600" algn="l">
              <a:lnSpc>
                <a:spcPct val="90000"/>
              </a:lnSpc>
              <a:spcBef>
                <a:spcPts val="500"/>
              </a:spcBef>
              <a:spcAft>
                <a:spcPts val="0"/>
              </a:spcAft>
              <a:buClr>
                <a:schemeClr val="dk1"/>
              </a:buClr>
              <a:buSzPts val="2000"/>
              <a:buFont typeface="Arial"/>
              <a:buChar char="•"/>
              <a:defRPr sz="2000">
                <a:solidFill>
                  <a:schemeClr val="dk1"/>
                </a:solidFill>
                <a:latin typeface="Calibri"/>
                <a:ea typeface="Calibri"/>
                <a:cs typeface="Calibri"/>
                <a:sym typeface="Calibri"/>
              </a:defRPr>
            </a:lvl3pPr>
            <a:lvl4pPr indent="-342900" lvl="3" marL="1828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4pPr>
            <a:lvl5pPr indent="-342900" lvl="4" marL="22860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5pPr>
            <a:lvl6pPr indent="-342900" lvl="5" marL="27432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6pPr>
            <a:lvl7pPr indent="-342900" lvl="6" marL="32004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7pPr>
            <a:lvl8pPr indent="-342900" lvl="7" marL="36576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8pPr>
            <a:lvl9pPr indent="-342900" lvl="8" marL="4114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9pPr>
          </a:lstStyle>
          <a:p/>
        </p:txBody>
      </p:sp>
      <p:sp>
        <p:nvSpPr>
          <p:cNvPr id="36" name="Google Shape;36;p5"/>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37" name="Google Shape;37;p5"/>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38" name="Google Shape;38;p5"/>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el título" type="titleOnly">
  <p:cSld name="TITLE_ONLY">
    <p:spTree>
      <p:nvGrpSpPr>
        <p:cNvPr id="39" name="Shape 39"/>
        <p:cNvGrpSpPr/>
        <p:nvPr/>
      </p:nvGrpSpPr>
      <p:grpSpPr>
        <a:xfrm>
          <a:off x="0" y="0"/>
          <a:ext cx="0" cy="0"/>
          <a:chOff x="0" y="0"/>
          <a:chExt cx="0" cy="0"/>
        </a:xfrm>
      </p:grpSpPr>
      <p:sp>
        <p:nvSpPr>
          <p:cNvPr id="40" name="Google Shape;40;p6"/>
          <p:cNvSpPr txBox="1"/>
          <p:nvPr>
            <p:ph type="title"/>
          </p:nvPr>
        </p:nvSpPr>
        <p:spPr>
          <a:xfrm>
            <a:off x="838200" y="365125"/>
            <a:ext cx="10515599" cy="1325562"/>
          </a:xfrm>
          <a:prstGeom prst="rect">
            <a:avLst/>
          </a:prstGeom>
          <a:noFill/>
          <a:ln>
            <a:noFill/>
          </a:ln>
        </p:spPr>
        <p:txBody>
          <a:bodyPr anchorCtr="0" anchor="ctr" bIns="91425" lIns="91425" spcFirstLastPara="1" rIns="91425" wrap="square" tIns="91425">
            <a:noAutofit/>
          </a:bodyPr>
          <a:lstStyle>
            <a:lvl1pPr lvl="0" algn="l">
              <a:lnSpc>
                <a:spcPct val="90000"/>
              </a:lnSpc>
              <a:spcBef>
                <a:spcPts val="0"/>
              </a:spcBef>
              <a:spcAft>
                <a:spcPts val="0"/>
              </a:spcAft>
              <a:buClr>
                <a:schemeClr val="dk1"/>
              </a:buClr>
              <a:buSzPts val="4400"/>
              <a:buFont typeface="Calibri"/>
              <a:buNone/>
              <a:defRPr sz="4400">
                <a:solidFill>
                  <a:schemeClr val="dk1"/>
                </a:solidFill>
                <a:latin typeface="Calibri"/>
                <a:ea typeface="Calibri"/>
                <a:cs typeface="Calibri"/>
                <a:sym typeface="Calibri"/>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1" name="Google Shape;41;p6"/>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42" name="Google Shape;42;p6"/>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43" name="Google Shape;43;p6"/>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 blanco" type="blank">
  <p:cSld name="BLANK">
    <p:spTree>
      <p:nvGrpSpPr>
        <p:cNvPr id="44" name="Shape 44"/>
        <p:cNvGrpSpPr/>
        <p:nvPr/>
      </p:nvGrpSpPr>
      <p:grpSpPr>
        <a:xfrm>
          <a:off x="0" y="0"/>
          <a:ext cx="0" cy="0"/>
          <a:chOff x="0" y="0"/>
          <a:chExt cx="0" cy="0"/>
        </a:xfrm>
      </p:grpSpPr>
      <p:sp>
        <p:nvSpPr>
          <p:cNvPr id="45" name="Google Shape;45;p7"/>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46" name="Google Shape;46;p7"/>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47" name="Google Shape;47;p7"/>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ido con título" type="objTx">
  <p:cSld name="OBJECT_WITH_CAPTION_TEXT">
    <p:spTree>
      <p:nvGrpSpPr>
        <p:cNvPr id="48" name="Shape 48"/>
        <p:cNvGrpSpPr/>
        <p:nvPr/>
      </p:nvGrpSpPr>
      <p:grpSpPr>
        <a:xfrm>
          <a:off x="0" y="0"/>
          <a:ext cx="0" cy="0"/>
          <a:chOff x="0" y="0"/>
          <a:chExt cx="0" cy="0"/>
        </a:xfrm>
      </p:grpSpPr>
      <p:sp>
        <p:nvSpPr>
          <p:cNvPr id="49" name="Google Shape;49;p8"/>
          <p:cNvSpPr txBox="1"/>
          <p:nvPr>
            <p:ph type="title"/>
          </p:nvPr>
        </p:nvSpPr>
        <p:spPr>
          <a:xfrm>
            <a:off x="839787" y="457200"/>
            <a:ext cx="3932237" cy="1600199"/>
          </a:xfrm>
          <a:prstGeom prst="rect">
            <a:avLst/>
          </a:prstGeom>
          <a:noFill/>
          <a:ln>
            <a:noFill/>
          </a:ln>
        </p:spPr>
        <p:txBody>
          <a:bodyPr anchorCtr="0" anchor="b" bIns="91425" lIns="91425" spcFirstLastPara="1" rIns="91425" wrap="square" tIns="91425">
            <a:noAutofit/>
          </a:bodyPr>
          <a:lstStyle>
            <a:lvl1pPr lvl="0" algn="l">
              <a:lnSpc>
                <a:spcPct val="90000"/>
              </a:lnSpc>
              <a:spcBef>
                <a:spcPts val="0"/>
              </a:spcBef>
              <a:spcAft>
                <a:spcPts val="0"/>
              </a:spcAft>
              <a:buSzPts val="3200"/>
              <a:buNone/>
              <a:defRPr sz="3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0" name="Google Shape;50;p8"/>
          <p:cNvSpPr txBox="1"/>
          <p:nvPr>
            <p:ph idx="1" type="body"/>
          </p:nvPr>
        </p:nvSpPr>
        <p:spPr>
          <a:xfrm>
            <a:off x="5183187" y="987425"/>
            <a:ext cx="6172199" cy="4873624"/>
          </a:xfrm>
          <a:prstGeom prst="rect">
            <a:avLst/>
          </a:prstGeom>
          <a:noFill/>
          <a:ln>
            <a:noFill/>
          </a:ln>
        </p:spPr>
        <p:txBody>
          <a:bodyPr anchorCtr="0" anchor="t" bIns="91425" lIns="91425" spcFirstLastPara="1" rIns="91425" wrap="square" tIns="91425">
            <a:noAutofit/>
          </a:bodyPr>
          <a:lstStyle>
            <a:lvl1pPr indent="-431800" lvl="0" marL="457200" algn="l">
              <a:lnSpc>
                <a:spcPct val="90000"/>
              </a:lnSpc>
              <a:spcBef>
                <a:spcPts val="0"/>
              </a:spcBef>
              <a:spcAft>
                <a:spcPts val="0"/>
              </a:spcAft>
              <a:buSzPts val="3200"/>
              <a:buChar char="•"/>
              <a:defRPr sz="3200"/>
            </a:lvl1pPr>
            <a:lvl2pPr indent="-406400" lvl="1" marL="914400" algn="l">
              <a:lnSpc>
                <a:spcPct val="90000"/>
              </a:lnSpc>
              <a:spcBef>
                <a:spcPts val="0"/>
              </a:spcBef>
              <a:spcAft>
                <a:spcPts val="0"/>
              </a:spcAft>
              <a:buSzPts val="2800"/>
              <a:buChar char="•"/>
              <a:defRPr sz="2800"/>
            </a:lvl2pPr>
            <a:lvl3pPr indent="-381000" lvl="2" marL="1371600" algn="l">
              <a:lnSpc>
                <a:spcPct val="90000"/>
              </a:lnSpc>
              <a:spcBef>
                <a:spcPts val="0"/>
              </a:spcBef>
              <a:spcAft>
                <a:spcPts val="0"/>
              </a:spcAft>
              <a:buSzPts val="2400"/>
              <a:buChar char="•"/>
              <a:defRPr sz="2400"/>
            </a:lvl3pPr>
            <a:lvl4pPr indent="-355600" lvl="3" marL="1828800" algn="l">
              <a:lnSpc>
                <a:spcPct val="90000"/>
              </a:lnSpc>
              <a:spcBef>
                <a:spcPts val="0"/>
              </a:spcBef>
              <a:spcAft>
                <a:spcPts val="0"/>
              </a:spcAft>
              <a:buSzPts val="2000"/>
              <a:buChar char="•"/>
              <a:defRPr sz="2000"/>
            </a:lvl4pPr>
            <a:lvl5pPr indent="-355600" lvl="4" marL="2286000" algn="l">
              <a:lnSpc>
                <a:spcPct val="90000"/>
              </a:lnSpc>
              <a:spcBef>
                <a:spcPts val="0"/>
              </a:spcBef>
              <a:spcAft>
                <a:spcPts val="0"/>
              </a:spcAft>
              <a:buSzPts val="2000"/>
              <a:buChar char="•"/>
              <a:defRPr sz="2000"/>
            </a:lvl5pPr>
            <a:lvl6pPr indent="-355600" lvl="5" marL="2743200" algn="l">
              <a:lnSpc>
                <a:spcPct val="90000"/>
              </a:lnSpc>
              <a:spcBef>
                <a:spcPts val="0"/>
              </a:spcBef>
              <a:spcAft>
                <a:spcPts val="0"/>
              </a:spcAft>
              <a:buSzPts val="2000"/>
              <a:buChar char="•"/>
              <a:defRPr sz="2000"/>
            </a:lvl6pPr>
            <a:lvl7pPr indent="-355600" lvl="6" marL="3200400" algn="l">
              <a:lnSpc>
                <a:spcPct val="90000"/>
              </a:lnSpc>
              <a:spcBef>
                <a:spcPts val="0"/>
              </a:spcBef>
              <a:spcAft>
                <a:spcPts val="0"/>
              </a:spcAft>
              <a:buSzPts val="2000"/>
              <a:buChar char="•"/>
              <a:defRPr sz="2000"/>
            </a:lvl7pPr>
            <a:lvl8pPr indent="-355600" lvl="7" marL="3657600" algn="l">
              <a:lnSpc>
                <a:spcPct val="90000"/>
              </a:lnSpc>
              <a:spcBef>
                <a:spcPts val="0"/>
              </a:spcBef>
              <a:spcAft>
                <a:spcPts val="0"/>
              </a:spcAft>
              <a:buSzPts val="2000"/>
              <a:buChar char="•"/>
              <a:defRPr sz="2000"/>
            </a:lvl8pPr>
            <a:lvl9pPr indent="-355600" lvl="8" marL="4114800" algn="l">
              <a:lnSpc>
                <a:spcPct val="90000"/>
              </a:lnSpc>
              <a:spcBef>
                <a:spcPts val="0"/>
              </a:spcBef>
              <a:spcAft>
                <a:spcPts val="0"/>
              </a:spcAft>
              <a:buSzPts val="2000"/>
              <a:buChar char="•"/>
              <a:defRPr sz="2000"/>
            </a:lvl9pPr>
          </a:lstStyle>
          <a:p/>
        </p:txBody>
      </p:sp>
      <p:sp>
        <p:nvSpPr>
          <p:cNvPr id="51" name="Google Shape;51;p8"/>
          <p:cNvSpPr txBox="1"/>
          <p:nvPr>
            <p:ph idx="2" type="body"/>
          </p:nvPr>
        </p:nvSpPr>
        <p:spPr>
          <a:xfrm>
            <a:off x="839787" y="2057400"/>
            <a:ext cx="3932237" cy="3811588"/>
          </a:xfrm>
          <a:prstGeom prst="rect">
            <a:avLst/>
          </a:prstGeom>
          <a:noFill/>
          <a:ln>
            <a:noFill/>
          </a:ln>
        </p:spPr>
        <p:txBody>
          <a:bodyPr anchorCtr="0" anchor="t" bIns="91425" lIns="91425" spcFirstLastPara="1" rIns="91425" wrap="square" tIns="91425">
            <a:noAutofit/>
          </a:bodyPr>
          <a:lstStyle>
            <a:lvl1pPr indent="-228600" lvl="0" marL="457200" algn="l">
              <a:lnSpc>
                <a:spcPct val="90000"/>
              </a:lnSpc>
              <a:spcBef>
                <a:spcPts val="0"/>
              </a:spcBef>
              <a:spcAft>
                <a:spcPts val="0"/>
              </a:spcAft>
              <a:buSzPts val="1600"/>
              <a:buFont typeface="Calibri"/>
              <a:buNone/>
              <a:defRPr sz="1600"/>
            </a:lvl1pPr>
            <a:lvl2pPr indent="-228600" lvl="1" marL="914400" algn="l">
              <a:lnSpc>
                <a:spcPct val="90000"/>
              </a:lnSpc>
              <a:spcBef>
                <a:spcPts val="0"/>
              </a:spcBef>
              <a:spcAft>
                <a:spcPts val="0"/>
              </a:spcAft>
              <a:buSzPts val="1400"/>
              <a:buFont typeface="Calibri"/>
              <a:buNone/>
              <a:defRPr sz="1400"/>
            </a:lvl2pPr>
            <a:lvl3pPr indent="-228600" lvl="2" marL="1371600" algn="l">
              <a:lnSpc>
                <a:spcPct val="90000"/>
              </a:lnSpc>
              <a:spcBef>
                <a:spcPts val="0"/>
              </a:spcBef>
              <a:spcAft>
                <a:spcPts val="0"/>
              </a:spcAft>
              <a:buSzPts val="1200"/>
              <a:buFont typeface="Calibri"/>
              <a:buNone/>
              <a:defRPr sz="1200"/>
            </a:lvl3pPr>
            <a:lvl4pPr indent="-228600" lvl="3" marL="1828800" algn="l">
              <a:lnSpc>
                <a:spcPct val="90000"/>
              </a:lnSpc>
              <a:spcBef>
                <a:spcPts val="0"/>
              </a:spcBef>
              <a:spcAft>
                <a:spcPts val="0"/>
              </a:spcAft>
              <a:buSzPts val="1000"/>
              <a:buFont typeface="Calibri"/>
              <a:buNone/>
              <a:defRPr sz="1000"/>
            </a:lvl4pPr>
            <a:lvl5pPr indent="-228600" lvl="4" marL="2286000" algn="l">
              <a:lnSpc>
                <a:spcPct val="90000"/>
              </a:lnSpc>
              <a:spcBef>
                <a:spcPts val="0"/>
              </a:spcBef>
              <a:spcAft>
                <a:spcPts val="0"/>
              </a:spcAft>
              <a:buSzPts val="1000"/>
              <a:buFont typeface="Calibri"/>
              <a:buNone/>
              <a:defRPr sz="1000"/>
            </a:lvl5pPr>
            <a:lvl6pPr indent="-228600" lvl="5" marL="2743200" algn="l">
              <a:lnSpc>
                <a:spcPct val="90000"/>
              </a:lnSpc>
              <a:spcBef>
                <a:spcPts val="0"/>
              </a:spcBef>
              <a:spcAft>
                <a:spcPts val="0"/>
              </a:spcAft>
              <a:buSzPts val="1000"/>
              <a:buFont typeface="Calibri"/>
              <a:buNone/>
              <a:defRPr sz="1000"/>
            </a:lvl6pPr>
            <a:lvl7pPr indent="-228600" lvl="6" marL="3200400" algn="l">
              <a:lnSpc>
                <a:spcPct val="90000"/>
              </a:lnSpc>
              <a:spcBef>
                <a:spcPts val="0"/>
              </a:spcBef>
              <a:spcAft>
                <a:spcPts val="0"/>
              </a:spcAft>
              <a:buSzPts val="1000"/>
              <a:buFont typeface="Calibri"/>
              <a:buNone/>
              <a:defRPr sz="1000"/>
            </a:lvl7pPr>
            <a:lvl8pPr indent="-228600" lvl="7" marL="3657600" algn="l">
              <a:lnSpc>
                <a:spcPct val="90000"/>
              </a:lnSpc>
              <a:spcBef>
                <a:spcPts val="0"/>
              </a:spcBef>
              <a:spcAft>
                <a:spcPts val="0"/>
              </a:spcAft>
              <a:buSzPts val="1000"/>
              <a:buFont typeface="Calibri"/>
              <a:buNone/>
              <a:defRPr sz="1000"/>
            </a:lvl8pPr>
            <a:lvl9pPr indent="-228600" lvl="8" marL="4114800" algn="l">
              <a:lnSpc>
                <a:spcPct val="90000"/>
              </a:lnSpc>
              <a:spcBef>
                <a:spcPts val="0"/>
              </a:spcBef>
              <a:spcAft>
                <a:spcPts val="0"/>
              </a:spcAft>
              <a:buSzPts val="1000"/>
              <a:buFont typeface="Calibri"/>
              <a:buNone/>
              <a:defRPr sz="1000"/>
            </a:lvl9pPr>
          </a:lstStyle>
          <a:p/>
        </p:txBody>
      </p:sp>
      <p:sp>
        <p:nvSpPr>
          <p:cNvPr id="52" name="Google Shape;52;p8"/>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53" name="Google Shape;53;p8"/>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54" name="Google Shape;54;p8"/>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n con título" type="picTx">
  <p:cSld name="PICTURE_WITH_CAPTION_TEXT">
    <p:spTree>
      <p:nvGrpSpPr>
        <p:cNvPr id="55" name="Shape 55"/>
        <p:cNvGrpSpPr/>
        <p:nvPr/>
      </p:nvGrpSpPr>
      <p:grpSpPr>
        <a:xfrm>
          <a:off x="0" y="0"/>
          <a:ext cx="0" cy="0"/>
          <a:chOff x="0" y="0"/>
          <a:chExt cx="0" cy="0"/>
        </a:xfrm>
      </p:grpSpPr>
      <p:sp>
        <p:nvSpPr>
          <p:cNvPr id="56" name="Google Shape;56;p9"/>
          <p:cNvSpPr txBox="1"/>
          <p:nvPr>
            <p:ph type="title"/>
          </p:nvPr>
        </p:nvSpPr>
        <p:spPr>
          <a:xfrm>
            <a:off x="839787" y="457200"/>
            <a:ext cx="3932237" cy="1600199"/>
          </a:xfrm>
          <a:prstGeom prst="rect">
            <a:avLst/>
          </a:prstGeom>
          <a:noFill/>
          <a:ln>
            <a:noFill/>
          </a:ln>
        </p:spPr>
        <p:txBody>
          <a:bodyPr anchorCtr="0" anchor="b" bIns="91425" lIns="91425" spcFirstLastPara="1" rIns="91425" wrap="square" tIns="91425">
            <a:noAutofit/>
          </a:bodyPr>
          <a:lstStyle>
            <a:lvl1pPr lvl="0" algn="l">
              <a:lnSpc>
                <a:spcPct val="90000"/>
              </a:lnSpc>
              <a:spcBef>
                <a:spcPts val="0"/>
              </a:spcBef>
              <a:spcAft>
                <a:spcPts val="0"/>
              </a:spcAft>
              <a:buSzPts val="3200"/>
              <a:buNone/>
              <a:defRPr sz="3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9"/>
          <p:cNvSpPr/>
          <p:nvPr>
            <p:ph idx="2" type="pic"/>
          </p:nvPr>
        </p:nvSpPr>
        <p:spPr>
          <a:xfrm>
            <a:off x="5183187" y="987425"/>
            <a:ext cx="6172199" cy="4873624"/>
          </a:xfrm>
          <a:prstGeom prst="rect">
            <a:avLst/>
          </a:prstGeom>
          <a:noFill/>
          <a:ln>
            <a:noFill/>
          </a:ln>
        </p:spPr>
      </p:sp>
      <p:sp>
        <p:nvSpPr>
          <p:cNvPr id="58" name="Google Shape;58;p9"/>
          <p:cNvSpPr txBox="1"/>
          <p:nvPr>
            <p:ph idx="1" type="body"/>
          </p:nvPr>
        </p:nvSpPr>
        <p:spPr>
          <a:xfrm>
            <a:off x="839787" y="2057400"/>
            <a:ext cx="3932237" cy="3811588"/>
          </a:xfrm>
          <a:prstGeom prst="rect">
            <a:avLst/>
          </a:prstGeom>
          <a:noFill/>
          <a:ln>
            <a:noFill/>
          </a:ln>
        </p:spPr>
        <p:txBody>
          <a:bodyPr anchorCtr="0" anchor="t" bIns="91425" lIns="91425" spcFirstLastPara="1" rIns="91425" wrap="square" tIns="91425">
            <a:noAutofit/>
          </a:bodyPr>
          <a:lstStyle>
            <a:lvl1pPr indent="-228600" lvl="0" marL="457200" algn="l">
              <a:lnSpc>
                <a:spcPct val="90000"/>
              </a:lnSpc>
              <a:spcBef>
                <a:spcPts val="0"/>
              </a:spcBef>
              <a:spcAft>
                <a:spcPts val="0"/>
              </a:spcAft>
              <a:buSzPts val="1600"/>
              <a:buFont typeface="Calibri"/>
              <a:buNone/>
              <a:defRPr sz="1600"/>
            </a:lvl1pPr>
            <a:lvl2pPr indent="-228600" lvl="1" marL="914400" algn="l">
              <a:lnSpc>
                <a:spcPct val="90000"/>
              </a:lnSpc>
              <a:spcBef>
                <a:spcPts val="0"/>
              </a:spcBef>
              <a:spcAft>
                <a:spcPts val="0"/>
              </a:spcAft>
              <a:buSzPts val="1400"/>
              <a:buFont typeface="Calibri"/>
              <a:buNone/>
              <a:defRPr sz="1400"/>
            </a:lvl2pPr>
            <a:lvl3pPr indent="-228600" lvl="2" marL="1371600" algn="l">
              <a:lnSpc>
                <a:spcPct val="90000"/>
              </a:lnSpc>
              <a:spcBef>
                <a:spcPts val="0"/>
              </a:spcBef>
              <a:spcAft>
                <a:spcPts val="0"/>
              </a:spcAft>
              <a:buSzPts val="1200"/>
              <a:buFont typeface="Calibri"/>
              <a:buNone/>
              <a:defRPr sz="1200"/>
            </a:lvl3pPr>
            <a:lvl4pPr indent="-228600" lvl="3" marL="1828800" algn="l">
              <a:lnSpc>
                <a:spcPct val="90000"/>
              </a:lnSpc>
              <a:spcBef>
                <a:spcPts val="0"/>
              </a:spcBef>
              <a:spcAft>
                <a:spcPts val="0"/>
              </a:spcAft>
              <a:buSzPts val="1000"/>
              <a:buFont typeface="Calibri"/>
              <a:buNone/>
              <a:defRPr sz="1000"/>
            </a:lvl4pPr>
            <a:lvl5pPr indent="-228600" lvl="4" marL="2286000" algn="l">
              <a:lnSpc>
                <a:spcPct val="90000"/>
              </a:lnSpc>
              <a:spcBef>
                <a:spcPts val="0"/>
              </a:spcBef>
              <a:spcAft>
                <a:spcPts val="0"/>
              </a:spcAft>
              <a:buSzPts val="1000"/>
              <a:buFont typeface="Calibri"/>
              <a:buNone/>
              <a:defRPr sz="1000"/>
            </a:lvl5pPr>
            <a:lvl6pPr indent="-228600" lvl="5" marL="2743200" algn="l">
              <a:lnSpc>
                <a:spcPct val="90000"/>
              </a:lnSpc>
              <a:spcBef>
                <a:spcPts val="0"/>
              </a:spcBef>
              <a:spcAft>
                <a:spcPts val="0"/>
              </a:spcAft>
              <a:buSzPts val="1000"/>
              <a:buFont typeface="Calibri"/>
              <a:buNone/>
              <a:defRPr sz="1000"/>
            </a:lvl6pPr>
            <a:lvl7pPr indent="-228600" lvl="6" marL="3200400" algn="l">
              <a:lnSpc>
                <a:spcPct val="90000"/>
              </a:lnSpc>
              <a:spcBef>
                <a:spcPts val="0"/>
              </a:spcBef>
              <a:spcAft>
                <a:spcPts val="0"/>
              </a:spcAft>
              <a:buSzPts val="1000"/>
              <a:buFont typeface="Calibri"/>
              <a:buNone/>
              <a:defRPr sz="1000"/>
            </a:lvl7pPr>
            <a:lvl8pPr indent="-228600" lvl="7" marL="3657600" algn="l">
              <a:lnSpc>
                <a:spcPct val="90000"/>
              </a:lnSpc>
              <a:spcBef>
                <a:spcPts val="0"/>
              </a:spcBef>
              <a:spcAft>
                <a:spcPts val="0"/>
              </a:spcAft>
              <a:buSzPts val="1000"/>
              <a:buFont typeface="Calibri"/>
              <a:buNone/>
              <a:defRPr sz="1000"/>
            </a:lvl8pPr>
            <a:lvl9pPr indent="-228600" lvl="8" marL="4114800" algn="l">
              <a:lnSpc>
                <a:spcPct val="90000"/>
              </a:lnSpc>
              <a:spcBef>
                <a:spcPts val="0"/>
              </a:spcBef>
              <a:spcAft>
                <a:spcPts val="0"/>
              </a:spcAft>
              <a:buSzPts val="1000"/>
              <a:buFont typeface="Calibri"/>
              <a:buNone/>
              <a:defRPr sz="1000"/>
            </a:lvl9pPr>
          </a:lstStyle>
          <a:p/>
        </p:txBody>
      </p:sp>
      <p:sp>
        <p:nvSpPr>
          <p:cNvPr id="59" name="Google Shape;59;p9"/>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60" name="Google Shape;60;p9"/>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61" name="Google Shape;61;p9"/>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texto vertical" type="vertTx">
  <p:cSld name="VERTICAL_TEXT">
    <p:spTree>
      <p:nvGrpSpPr>
        <p:cNvPr id="62" name="Shape 62"/>
        <p:cNvGrpSpPr/>
        <p:nvPr/>
      </p:nvGrpSpPr>
      <p:grpSpPr>
        <a:xfrm>
          <a:off x="0" y="0"/>
          <a:ext cx="0" cy="0"/>
          <a:chOff x="0" y="0"/>
          <a:chExt cx="0" cy="0"/>
        </a:xfrm>
      </p:grpSpPr>
      <p:sp>
        <p:nvSpPr>
          <p:cNvPr id="63" name="Google Shape;63;p10"/>
          <p:cNvSpPr txBox="1"/>
          <p:nvPr>
            <p:ph type="title"/>
          </p:nvPr>
        </p:nvSpPr>
        <p:spPr>
          <a:xfrm>
            <a:off x="838200" y="365125"/>
            <a:ext cx="10515599" cy="1325562"/>
          </a:xfrm>
          <a:prstGeom prst="rect">
            <a:avLst/>
          </a:prstGeom>
          <a:noFill/>
          <a:ln>
            <a:noFill/>
          </a:ln>
        </p:spPr>
        <p:txBody>
          <a:bodyPr anchorCtr="0" anchor="ctr" bIns="91425" lIns="91425" spcFirstLastPara="1" rIns="91425" wrap="square" tIns="91425">
            <a:noAutofit/>
          </a:bodyPr>
          <a:lstStyle>
            <a:lvl1pPr lvl="0" algn="l">
              <a:lnSpc>
                <a:spcPct val="90000"/>
              </a:lnSpc>
              <a:spcBef>
                <a:spcPts val="0"/>
              </a:spcBef>
              <a:spcAft>
                <a:spcPts val="0"/>
              </a:spcAft>
              <a:buClr>
                <a:schemeClr val="dk1"/>
              </a:buClr>
              <a:buSzPts val="4400"/>
              <a:buFont typeface="Calibri"/>
              <a:buNone/>
              <a:defRPr sz="4400">
                <a:solidFill>
                  <a:schemeClr val="dk1"/>
                </a:solidFill>
                <a:latin typeface="Calibri"/>
                <a:ea typeface="Calibri"/>
                <a:cs typeface="Calibri"/>
                <a:sym typeface="Calibri"/>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10"/>
          <p:cNvSpPr txBox="1"/>
          <p:nvPr>
            <p:ph idx="1" type="body"/>
          </p:nvPr>
        </p:nvSpPr>
        <p:spPr>
          <a:xfrm rot="5400000">
            <a:off x="3920331" y="-1256505"/>
            <a:ext cx="4351338" cy="10515599"/>
          </a:xfrm>
          <a:prstGeom prst="rect">
            <a:avLst/>
          </a:prstGeom>
          <a:noFill/>
          <a:ln>
            <a:noFill/>
          </a:ln>
        </p:spPr>
        <p:txBody>
          <a:bodyPr anchorCtr="0" anchor="t" bIns="91425" lIns="91425" spcFirstLastPara="1" rIns="91425" wrap="square" tIns="91425">
            <a:noAutofit/>
          </a:bodyPr>
          <a:lstStyle>
            <a:lvl1pPr indent="-406400" lvl="0" marL="45720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algn="l">
              <a:lnSpc>
                <a:spcPct val="90000"/>
              </a:lnSpc>
              <a:spcBef>
                <a:spcPts val="500"/>
              </a:spcBef>
              <a:spcAft>
                <a:spcPts val="0"/>
              </a:spcAft>
              <a:buClr>
                <a:schemeClr val="dk1"/>
              </a:buClr>
              <a:buSzPts val="2400"/>
              <a:buFont typeface="Arial"/>
              <a:buChar char="•"/>
              <a:defRPr sz="2400">
                <a:solidFill>
                  <a:schemeClr val="dk1"/>
                </a:solidFill>
                <a:latin typeface="Calibri"/>
                <a:ea typeface="Calibri"/>
                <a:cs typeface="Calibri"/>
                <a:sym typeface="Calibri"/>
              </a:defRPr>
            </a:lvl2pPr>
            <a:lvl3pPr indent="-355600" lvl="2" marL="1371600" algn="l">
              <a:lnSpc>
                <a:spcPct val="90000"/>
              </a:lnSpc>
              <a:spcBef>
                <a:spcPts val="500"/>
              </a:spcBef>
              <a:spcAft>
                <a:spcPts val="0"/>
              </a:spcAft>
              <a:buClr>
                <a:schemeClr val="dk1"/>
              </a:buClr>
              <a:buSzPts val="2000"/>
              <a:buFont typeface="Arial"/>
              <a:buChar char="•"/>
              <a:defRPr sz="2000">
                <a:solidFill>
                  <a:schemeClr val="dk1"/>
                </a:solidFill>
                <a:latin typeface="Calibri"/>
                <a:ea typeface="Calibri"/>
                <a:cs typeface="Calibri"/>
                <a:sym typeface="Calibri"/>
              </a:defRPr>
            </a:lvl3pPr>
            <a:lvl4pPr indent="-342900" lvl="3" marL="1828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4pPr>
            <a:lvl5pPr indent="-342900" lvl="4" marL="22860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5pPr>
            <a:lvl6pPr indent="-342900" lvl="5" marL="27432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6pPr>
            <a:lvl7pPr indent="-342900" lvl="6" marL="32004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7pPr>
            <a:lvl8pPr indent="-342900" lvl="7" marL="36576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8pPr>
            <a:lvl9pPr indent="-342900" lvl="8" marL="4114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9pPr>
          </a:lstStyle>
          <a:p/>
        </p:txBody>
      </p:sp>
      <p:sp>
        <p:nvSpPr>
          <p:cNvPr id="65" name="Google Shape;65;p10"/>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66" name="Google Shape;66;p10"/>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67" name="Google Shape;67;p10"/>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theme" Target="../theme/theme2.xml"/><Relationship Id="rId10" Type="http://schemas.openxmlformats.org/officeDocument/2006/relationships/slideLayout" Target="../slideLayouts/slideLayout10.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838200" y="365125"/>
            <a:ext cx="10515599" cy="1325562"/>
          </a:xfrm>
          <a:prstGeom prst="rect">
            <a:avLst/>
          </a:prstGeom>
          <a:noFill/>
          <a:ln>
            <a:noFill/>
          </a:ln>
        </p:spPr>
        <p:txBody>
          <a:bodyPr anchorCtr="0" anchor="ctr" bIns="91425" lIns="91425" spcFirstLastPara="1" rIns="91425" wrap="square" tIns="91425">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sz="1800"/>
            </a:lvl2pPr>
            <a:lvl3pPr lvl="2" marR="0" rtl="0" algn="l">
              <a:spcBef>
                <a:spcPts val="0"/>
              </a:spcBef>
              <a:spcAft>
                <a:spcPts val="0"/>
              </a:spcAft>
              <a:buSzPts val="1400"/>
              <a:buNone/>
              <a:defRPr sz="1800"/>
            </a:lvl3pPr>
            <a:lvl4pPr lvl="3" marR="0" rtl="0" algn="l">
              <a:spcBef>
                <a:spcPts val="0"/>
              </a:spcBef>
              <a:spcAft>
                <a:spcPts val="0"/>
              </a:spcAft>
              <a:buSzPts val="1400"/>
              <a:buNone/>
              <a:defRPr sz="1800"/>
            </a:lvl4pPr>
            <a:lvl5pPr lvl="4" marR="0" rtl="0" algn="l">
              <a:spcBef>
                <a:spcPts val="0"/>
              </a:spcBef>
              <a:spcAft>
                <a:spcPts val="0"/>
              </a:spcAft>
              <a:buSzPts val="1400"/>
              <a:buNone/>
              <a:defRPr sz="1800"/>
            </a:lvl5pPr>
            <a:lvl6pPr lvl="5" marR="0" rtl="0" algn="l">
              <a:spcBef>
                <a:spcPts val="0"/>
              </a:spcBef>
              <a:spcAft>
                <a:spcPts val="0"/>
              </a:spcAft>
              <a:buSzPts val="1400"/>
              <a:buNone/>
              <a:defRPr sz="1800"/>
            </a:lvl6pPr>
            <a:lvl7pPr lvl="6" marR="0" rtl="0" algn="l">
              <a:spcBef>
                <a:spcPts val="0"/>
              </a:spcBef>
              <a:spcAft>
                <a:spcPts val="0"/>
              </a:spcAft>
              <a:buSzPts val="1400"/>
              <a:buNone/>
              <a:defRPr sz="1800"/>
            </a:lvl7pPr>
            <a:lvl8pPr lvl="7" marR="0" rtl="0" algn="l">
              <a:spcBef>
                <a:spcPts val="0"/>
              </a:spcBef>
              <a:spcAft>
                <a:spcPts val="0"/>
              </a:spcAft>
              <a:buSzPts val="1400"/>
              <a:buNone/>
              <a:defRPr sz="1800"/>
            </a:lvl8pPr>
            <a:lvl9pPr lvl="8" marR="0" rtl="0" algn="l">
              <a:spcBef>
                <a:spcPts val="0"/>
              </a:spcBef>
              <a:spcAft>
                <a:spcPts val="0"/>
              </a:spcAft>
              <a:buSzPts val="1400"/>
              <a:buNone/>
              <a:defRPr sz="1800"/>
            </a:lvl9pPr>
          </a:lstStyle>
          <a:p/>
        </p:txBody>
      </p:sp>
      <p:sp>
        <p:nvSpPr>
          <p:cNvPr id="7" name="Google Shape;7;p1"/>
          <p:cNvSpPr txBox="1"/>
          <p:nvPr>
            <p:ph idx="1" type="body"/>
          </p:nvPr>
        </p:nvSpPr>
        <p:spPr>
          <a:xfrm>
            <a:off x="838200" y="1825625"/>
            <a:ext cx="10515599" cy="4351338"/>
          </a:xfrm>
          <a:prstGeom prst="rect">
            <a:avLst/>
          </a:prstGeom>
          <a:noFill/>
          <a:ln>
            <a:noFill/>
          </a:ln>
        </p:spPr>
        <p:txBody>
          <a:bodyPr anchorCtr="0" anchor="t" bIns="91425" lIns="91425" spcFirstLastPara="1" rIns="91425" wrap="square" tIns="91425">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 name="Google Shape;8;p1"/>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9" name="Google Shape;9;p1"/>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10" name="Google Shape;10;p1"/>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5.png"/><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2.pn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hyperlink" Target="https://i.ytimg.com/vi/i0bHMCIiRbU/hqdefault.jpg" TargetMode="External"/><Relationship Id="rId4" Type="http://schemas.openxmlformats.org/officeDocument/2006/relationships/image" Target="../media/image9.png"/><Relationship Id="rId5" Type="http://schemas.openxmlformats.org/officeDocument/2006/relationships/image" Target="../media/image1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1.png"/><Relationship Id="rId4" Type="http://schemas.openxmlformats.org/officeDocument/2006/relationships/image" Target="../media/image1.png"/><Relationship Id="rId5"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7.png"/><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hyperlink" Target="https://concepto.de/wp-content/uploads/2018/10/Gravedad-e1538582816528.jpg" TargetMode="External"/><Relationship Id="rId4" Type="http://schemas.openxmlformats.org/officeDocument/2006/relationships/image" Target="../media/image13.png"/><Relationship Id="rId5"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2.png"/><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hyperlink" Target="http://www.ejemplode.com/images/uploads/fisica/primera-ley-de-newton.jpg?1488041065799" TargetMode="External"/><Relationship Id="rId4" Type="http://schemas.openxmlformats.org/officeDocument/2006/relationships/image" Target="../media/image9.png"/><Relationship Id="rId5" Type="http://schemas.openxmlformats.org/officeDocument/2006/relationships/image" Target="../media/image6.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2"/>
          <p:cNvSpPr/>
          <p:nvPr/>
        </p:nvSpPr>
        <p:spPr>
          <a:xfrm>
            <a:off x="2403433" y="2259245"/>
            <a:ext cx="7588333" cy="1211283"/>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450"/>
              <a:buFont typeface="Arial"/>
              <a:buNone/>
            </a:pPr>
            <a:r>
              <a:t/>
            </a:r>
            <a:endParaRPr b="0" i="0" sz="18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Tarjetas verticales</a:t>
            </a:r>
            <a:endParaRPr b="0" i="0" sz="18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DI_CF09_2.5_ Fundamentos básicos de Física</a:t>
            </a:r>
            <a:endParaRPr b="0" i="0" sz="1800" u="none" cap="none" strike="noStrike">
              <a:solidFill>
                <a:schemeClr val="lt1"/>
              </a:solidFill>
              <a:latin typeface="Arial"/>
              <a:ea typeface="Arial"/>
              <a:cs typeface="Arial"/>
              <a:sym typeface="Arial"/>
            </a:endParaRPr>
          </a:p>
        </p:txBody>
      </p:sp>
    </p:spTree>
  </p:cSld>
  <p:clrMapOvr>
    <a:masterClrMapping/>
  </p:clrMapOvr>
  <p:transition spd="slow">
    <p:fade thruBlk="1"/>
  </p:transition>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1"/>
          <p:cNvSpPr/>
          <p:nvPr/>
        </p:nvSpPr>
        <p:spPr>
          <a:xfrm>
            <a:off x="8253350" y="0"/>
            <a:ext cx="3938649" cy="6858000"/>
          </a:xfrm>
          <a:prstGeom prst="rect">
            <a:avLst/>
          </a:prstGeom>
          <a:solidFill>
            <a:srgbClr val="F2F2F2"/>
          </a:solidFill>
          <a:ln cap="flat" cmpd="sng" w="12700">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83" name="Google Shape;183;p21"/>
          <p:cNvSpPr/>
          <p:nvPr/>
        </p:nvSpPr>
        <p:spPr>
          <a:xfrm>
            <a:off x="8253350" y="0"/>
            <a:ext cx="3938649" cy="742949"/>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Indicaciones para la producción</a:t>
            </a:r>
            <a:endParaRPr/>
          </a:p>
        </p:txBody>
      </p:sp>
      <p:sp>
        <p:nvSpPr>
          <p:cNvPr id="184" name="Google Shape;184;p21"/>
          <p:cNvSpPr txBox="1"/>
          <p:nvPr/>
        </p:nvSpPr>
        <p:spPr>
          <a:xfrm>
            <a:off x="1233714" y="1214095"/>
            <a:ext cx="6379028" cy="1054135"/>
          </a:xfrm>
          <a:prstGeom prst="rect">
            <a:avLst/>
          </a:prstGeom>
          <a:noFill/>
          <a:ln>
            <a:noFill/>
          </a:ln>
        </p:spPr>
        <p:txBody>
          <a:bodyPr anchorCtr="0" anchor="t" bIns="45700" lIns="91425" spcFirstLastPara="1" rIns="91425" wrap="square" tIns="45700">
            <a:spAutoFit/>
          </a:bodyPr>
          <a:lstStyle/>
          <a:p>
            <a:pPr indent="0" lvl="0" marL="0" marR="0" rtl="0" algn="l">
              <a:lnSpc>
                <a:spcPct val="114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Es la capacidad de ciertos materiales de deformarse permanente e irreversiblemente cuando es sometido a tensiones por encima de su límite de elasticidad. Esta característica es útil ya que permite modelar fácilmente un material para cambiar su forma.</a:t>
            </a:r>
            <a:endParaRPr b="0" i="0" sz="1400" u="none" cap="none" strike="noStrike">
              <a:solidFill>
                <a:srgbClr val="000000"/>
              </a:solidFill>
              <a:latin typeface="Arial"/>
              <a:ea typeface="Arial"/>
              <a:cs typeface="Arial"/>
              <a:sym typeface="Arial"/>
            </a:endParaRPr>
          </a:p>
        </p:txBody>
      </p:sp>
      <p:sp>
        <p:nvSpPr>
          <p:cNvPr id="185" name="Google Shape;185;p21"/>
          <p:cNvSpPr/>
          <p:nvPr/>
        </p:nvSpPr>
        <p:spPr>
          <a:xfrm>
            <a:off x="1500818" y="742949"/>
            <a:ext cx="1178528" cy="3077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1" lang="es-ES" sz="1400" u="none" cap="none" strike="noStrike">
                <a:solidFill>
                  <a:srgbClr val="000000"/>
                </a:solidFill>
                <a:latin typeface="Arial"/>
                <a:ea typeface="Arial"/>
                <a:cs typeface="Arial"/>
                <a:sym typeface="Arial"/>
              </a:rPr>
              <a:t>Plasticidad </a:t>
            </a:r>
            <a:endParaRPr b="1" i="1" sz="1400" u="none" cap="none" strike="noStrike">
              <a:solidFill>
                <a:srgbClr val="000000"/>
              </a:solidFill>
              <a:latin typeface="Arial"/>
              <a:ea typeface="Arial"/>
              <a:cs typeface="Arial"/>
              <a:sym typeface="Arial"/>
            </a:endParaRPr>
          </a:p>
        </p:txBody>
      </p:sp>
      <p:sp>
        <p:nvSpPr>
          <p:cNvPr id="186" name="Google Shape;186;p21"/>
          <p:cNvSpPr txBox="1"/>
          <p:nvPr/>
        </p:nvSpPr>
        <p:spPr>
          <a:xfrm>
            <a:off x="1233714" y="2708534"/>
            <a:ext cx="6379028"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A continuación, podrás ampliar este tema a través del siguiente video:</a:t>
            </a:r>
            <a:endParaRPr b="0" i="0" sz="1400" u="none" cap="none" strike="noStrike">
              <a:solidFill>
                <a:srgbClr val="000000"/>
              </a:solidFill>
              <a:latin typeface="Arial"/>
              <a:ea typeface="Arial"/>
              <a:cs typeface="Arial"/>
              <a:sym typeface="Arial"/>
            </a:endParaRPr>
          </a:p>
        </p:txBody>
      </p:sp>
      <p:pic>
        <p:nvPicPr>
          <p:cNvPr id="187" name="Google Shape;187;p21"/>
          <p:cNvPicPr preferRelativeResize="0"/>
          <p:nvPr/>
        </p:nvPicPr>
        <p:blipFill rotWithShape="1">
          <a:blip r:embed="rId3">
            <a:alphaModFix/>
          </a:blip>
          <a:srcRect b="26010" l="20132" r="18023" t="17531"/>
          <a:stretch/>
        </p:blipFill>
        <p:spPr>
          <a:xfrm>
            <a:off x="2373878" y="3672058"/>
            <a:ext cx="4545081" cy="2332798"/>
          </a:xfrm>
          <a:prstGeom prst="rect">
            <a:avLst/>
          </a:prstGeom>
          <a:noFill/>
          <a:ln>
            <a:noFill/>
          </a:ln>
        </p:spPr>
      </p:pic>
      <p:sp>
        <p:nvSpPr>
          <p:cNvPr id="188" name="Google Shape;188;p21"/>
          <p:cNvSpPr txBox="1"/>
          <p:nvPr/>
        </p:nvSpPr>
        <p:spPr>
          <a:xfrm>
            <a:off x="8234450" y="1214095"/>
            <a:ext cx="3957549" cy="4283594"/>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263"/>
              <a:buFont typeface="Arial"/>
              <a:buNone/>
            </a:pPr>
            <a:r>
              <a:rPr b="0" i="0" lang="es-ES" sz="1050" u="none" cap="none" strike="noStrike">
                <a:solidFill>
                  <a:schemeClr val="dk1"/>
                </a:solidFill>
                <a:latin typeface="Arial"/>
                <a:ea typeface="Arial"/>
                <a:cs typeface="Arial"/>
                <a:sym typeface="Arial"/>
              </a:rPr>
              <a:t>Producción: incrustar el video que se encuentra Anexo con el nombre: </a:t>
            </a:r>
            <a:r>
              <a:rPr b="1" i="0" lang="es-ES" sz="1050" u="none" cap="none" strike="noStrike">
                <a:solidFill>
                  <a:schemeClr val="dk1"/>
                </a:solidFill>
                <a:latin typeface="Arial"/>
                <a:ea typeface="Arial"/>
                <a:cs typeface="Arial"/>
                <a:sym typeface="Arial"/>
              </a:rPr>
              <a:t>Plasticidad</a:t>
            </a:r>
            <a:endParaRPr b="0" i="0" sz="105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63"/>
              <a:buFont typeface="Arial"/>
              <a:buNone/>
            </a:pPr>
            <a:r>
              <a:t/>
            </a:r>
            <a:endParaRPr b="0" i="0" sz="105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63"/>
              <a:buFont typeface="Arial"/>
              <a:buNone/>
            </a:pPr>
            <a:r>
              <a:t/>
            </a:r>
            <a:endParaRPr b="0" i="0" sz="1050" u="none" cap="none" strike="noStrike">
              <a:solidFill>
                <a:schemeClr val="dk1"/>
              </a:solidFill>
              <a:latin typeface="Arial"/>
              <a:ea typeface="Arial"/>
              <a:cs typeface="Arial"/>
              <a:sym typeface="Arial"/>
            </a:endParaRPr>
          </a:p>
        </p:txBody>
      </p:sp>
      <p:pic>
        <p:nvPicPr>
          <p:cNvPr descr="Botón de play | Icono Gratis" id="189" name="Google Shape;189;p21"/>
          <p:cNvPicPr preferRelativeResize="0"/>
          <p:nvPr/>
        </p:nvPicPr>
        <p:blipFill rotWithShape="1">
          <a:blip r:embed="rId4">
            <a:alphaModFix/>
          </a:blip>
          <a:srcRect b="0" l="0" r="0" t="0"/>
          <a:stretch/>
        </p:blipFill>
        <p:spPr>
          <a:xfrm>
            <a:off x="3375518" y="4073061"/>
            <a:ext cx="1424628" cy="1424628"/>
          </a:xfrm>
          <a:prstGeom prst="rect">
            <a:avLst/>
          </a:prstGeom>
          <a:noFill/>
          <a:ln>
            <a:noFill/>
          </a:ln>
        </p:spPr>
      </p:pic>
    </p:spTree>
  </p:cSld>
  <p:clrMapOvr>
    <a:masterClrMapping/>
  </p:clrMapOvr>
  <p:transition spd="slow">
    <p:fade thruBlk="1"/>
  </p:transition>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22"/>
          <p:cNvSpPr/>
          <p:nvPr/>
        </p:nvSpPr>
        <p:spPr>
          <a:xfrm>
            <a:off x="8253350" y="0"/>
            <a:ext cx="3938649" cy="6858000"/>
          </a:xfrm>
          <a:prstGeom prst="rect">
            <a:avLst/>
          </a:prstGeom>
          <a:solidFill>
            <a:srgbClr val="F2F2F2"/>
          </a:solidFill>
          <a:ln cap="flat" cmpd="sng" w="12700">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95" name="Google Shape;195;p22"/>
          <p:cNvSpPr/>
          <p:nvPr/>
        </p:nvSpPr>
        <p:spPr>
          <a:xfrm>
            <a:off x="8253350" y="0"/>
            <a:ext cx="3938649" cy="742949"/>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Indicaciones para la producción</a:t>
            </a:r>
            <a:endParaRPr/>
          </a:p>
        </p:txBody>
      </p:sp>
      <p:sp>
        <p:nvSpPr>
          <p:cNvPr id="196" name="Google Shape;196;p22"/>
          <p:cNvSpPr txBox="1"/>
          <p:nvPr/>
        </p:nvSpPr>
        <p:spPr>
          <a:xfrm>
            <a:off x="1233714" y="1214095"/>
            <a:ext cx="6379028" cy="562975"/>
          </a:xfrm>
          <a:prstGeom prst="rect">
            <a:avLst/>
          </a:prstGeom>
          <a:noFill/>
          <a:ln>
            <a:noFill/>
          </a:ln>
        </p:spPr>
        <p:txBody>
          <a:bodyPr anchorCtr="0" anchor="t" bIns="45700" lIns="91425" spcFirstLastPara="1" rIns="91425" wrap="square" tIns="45700">
            <a:spAutoFit/>
          </a:bodyPr>
          <a:lstStyle/>
          <a:p>
            <a:pPr indent="0" lvl="0" marL="0" marR="0" rtl="0" algn="l">
              <a:lnSpc>
                <a:spcPct val="114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Es una propiedad que se refiere a la fricción interna, o resistencia a fluir y deformarse, que poseen algunos fluidos.</a:t>
            </a:r>
            <a:endParaRPr b="0" i="0" sz="1400" u="none" cap="none" strike="noStrike">
              <a:solidFill>
                <a:srgbClr val="000000"/>
              </a:solidFill>
              <a:latin typeface="Arial"/>
              <a:ea typeface="Arial"/>
              <a:cs typeface="Arial"/>
              <a:sym typeface="Arial"/>
            </a:endParaRPr>
          </a:p>
        </p:txBody>
      </p:sp>
      <p:sp>
        <p:nvSpPr>
          <p:cNvPr id="197" name="Google Shape;197;p22"/>
          <p:cNvSpPr/>
          <p:nvPr/>
        </p:nvSpPr>
        <p:spPr>
          <a:xfrm>
            <a:off x="1500818" y="742949"/>
            <a:ext cx="1128835" cy="3077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1" lang="es-ES" sz="1400" u="none" cap="none" strike="noStrike">
                <a:solidFill>
                  <a:srgbClr val="000000"/>
                </a:solidFill>
                <a:latin typeface="Arial"/>
                <a:ea typeface="Arial"/>
                <a:cs typeface="Arial"/>
                <a:sym typeface="Arial"/>
              </a:rPr>
              <a:t>Viscosidad</a:t>
            </a:r>
            <a:endParaRPr b="1" i="1" sz="1400" u="none" cap="none" strike="noStrike">
              <a:solidFill>
                <a:srgbClr val="000000"/>
              </a:solidFill>
              <a:latin typeface="Arial"/>
              <a:ea typeface="Arial"/>
              <a:cs typeface="Arial"/>
              <a:sym typeface="Arial"/>
            </a:endParaRPr>
          </a:p>
        </p:txBody>
      </p:sp>
      <p:sp>
        <p:nvSpPr>
          <p:cNvPr id="198" name="Google Shape;198;p22"/>
          <p:cNvSpPr txBox="1"/>
          <p:nvPr/>
        </p:nvSpPr>
        <p:spPr>
          <a:xfrm>
            <a:off x="1233714" y="2708534"/>
            <a:ext cx="6379028"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En el siguiente video podrás encontrar un vídeo con más información al respecto:</a:t>
            </a:r>
            <a:endParaRPr b="0" i="0" sz="1400" u="none" cap="none" strike="noStrike">
              <a:solidFill>
                <a:srgbClr val="000000"/>
              </a:solidFill>
              <a:latin typeface="Arial"/>
              <a:ea typeface="Arial"/>
              <a:cs typeface="Arial"/>
              <a:sym typeface="Arial"/>
            </a:endParaRPr>
          </a:p>
        </p:txBody>
      </p:sp>
      <p:pic>
        <p:nvPicPr>
          <p:cNvPr id="199" name="Google Shape;199;p22"/>
          <p:cNvPicPr preferRelativeResize="0"/>
          <p:nvPr/>
        </p:nvPicPr>
        <p:blipFill rotWithShape="1">
          <a:blip r:embed="rId3">
            <a:alphaModFix/>
          </a:blip>
          <a:srcRect b="23072" l="26222" r="26456" t="27969"/>
          <a:stretch/>
        </p:blipFill>
        <p:spPr>
          <a:xfrm>
            <a:off x="2290626" y="3606947"/>
            <a:ext cx="4872174" cy="2834062"/>
          </a:xfrm>
          <a:prstGeom prst="rect">
            <a:avLst/>
          </a:prstGeom>
          <a:noFill/>
          <a:ln>
            <a:noFill/>
          </a:ln>
        </p:spPr>
      </p:pic>
      <p:sp>
        <p:nvSpPr>
          <p:cNvPr id="200" name="Google Shape;200;p22"/>
          <p:cNvSpPr txBox="1"/>
          <p:nvPr/>
        </p:nvSpPr>
        <p:spPr>
          <a:xfrm>
            <a:off x="8234450" y="1214095"/>
            <a:ext cx="3957549" cy="4283594"/>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263"/>
              <a:buFont typeface="Arial"/>
              <a:buNone/>
            </a:pPr>
            <a:r>
              <a:rPr b="0" i="0" lang="es-ES" sz="1050" u="none" cap="none" strike="noStrike">
                <a:solidFill>
                  <a:schemeClr val="dk1"/>
                </a:solidFill>
                <a:latin typeface="Arial"/>
                <a:ea typeface="Arial"/>
                <a:cs typeface="Arial"/>
                <a:sym typeface="Arial"/>
              </a:rPr>
              <a:t>Producción: incrustar el video que se encuentra Anexo con el nombre: </a:t>
            </a:r>
            <a:r>
              <a:rPr b="1" i="0" lang="es-ES" sz="1050" u="none" cap="none" strike="noStrike">
                <a:solidFill>
                  <a:schemeClr val="dk1"/>
                </a:solidFill>
                <a:latin typeface="Arial"/>
                <a:ea typeface="Arial"/>
                <a:cs typeface="Arial"/>
                <a:sym typeface="Arial"/>
              </a:rPr>
              <a:t>Viscosidad</a:t>
            </a:r>
            <a:endParaRPr b="0" i="0" sz="105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63"/>
              <a:buFont typeface="Arial"/>
              <a:buNone/>
            </a:pPr>
            <a:r>
              <a:t/>
            </a:r>
            <a:endParaRPr b="0" i="0" sz="105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63"/>
              <a:buFont typeface="Arial"/>
              <a:buNone/>
            </a:pPr>
            <a:r>
              <a:t/>
            </a:r>
            <a:endParaRPr b="0" i="0" sz="1050" u="none" cap="none" strike="noStrike">
              <a:solidFill>
                <a:schemeClr val="dk1"/>
              </a:solidFill>
              <a:latin typeface="Arial"/>
              <a:ea typeface="Arial"/>
              <a:cs typeface="Arial"/>
              <a:sym typeface="Arial"/>
            </a:endParaRPr>
          </a:p>
        </p:txBody>
      </p:sp>
      <p:pic>
        <p:nvPicPr>
          <p:cNvPr descr="Botón de play | Icono Gratis" id="201" name="Google Shape;201;p22"/>
          <p:cNvPicPr preferRelativeResize="0"/>
          <p:nvPr/>
        </p:nvPicPr>
        <p:blipFill rotWithShape="1">
          <a:blip r:embed="rId4">
            <a:alphaModFix/>
          </a:blip>
          <a:srcRect b="0" l="0" r="0" t="0"/>
          <a:stretch/>
        </p:blipFill>
        <p:spPr>
          <a:xfrm>
            <a:off x="3375518" y="4073061"/>
            <a:ext cx="1424628" cy="1424628"/>
          </a:xfrm>
          <a:prstGeom prst="rect">
            <a:avLst/>
          </a:prstGeom>
          <a:noFill/>
          <a:ln>
            <a:noFill/>
          </a:ln>
        </p:spPr>
      </p:pic>
    </p:spTree>
  </p:cSld>
  <p:clrMapOvr>
    <a:masterClrMapping/>
  </p:clrMapOvr>
  <p:transition spd="slow">
    <p:fade thruBlk="1"/>
  </p:transition>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3"/>
          <p:cNvSpPr/>
          <p:nvPr/>
        </p:nvSpPr>
        <p:spPr>
          <a:xfrm>
            <a:off x="8253350" y="0"/>
            <a:ext cx="3938649" cy="6858000"/>
          </a:xfrm>
          <a:prstGeom prst="rect">
            <a:avLst/>
          </a:prstGeom>
          <a:solidFill>
            <a:srgbClr val="F2F2F2"/>
          </a:solidFill>
          <a:ln cap="flat" cmpd="sng" w="12700">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84" name="Google Shape;84;p13"/>
          <p:cNvSpPr/>
          <p:nvPr/>
        </p:nvSpPr>
        <p:spPr>
          <a:xfrm>
            <a:off x="8253350" y="0"/>
            <a:ext cx="3938649" cy="742949"/>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Indicaciones para la producción</a:t>
            </a:r>
            <a:endParaRPr/>
          </a:p>
        </p:txBody>
      </p:sp>
      <p:sp>
        <p:nvSpPr>
          <p:cNvPr id="85" name="Google Shape;85;p13"/>
          <p:cNvSpPr/>
          <p:nvPr/>
        </p:nvSpPr>
        <p:spPr>
          <a:xfrm>
            <a:off x="8253350" y="5602432"/>
            <a:ext cx="3948174" cy="1255566"/>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300"/>
              <a:buFont typeface="Arial"/>
              <a:buNone/>
            </a:pPr>
            <a:r>
              <a:rPr b="0" i="0" lang="es-ES" sz="1200" u="none" cap="none" strike="noStrike">
                <a:solidFill>
                  <a:schemeClr val="dk1"/>
                </a:solidFill>
                <a:latin typeface="Arial"/>
                <a:ea typeface="Arial"/>
                <a:cs typeface="Arial"/>
                <a:sym typeface="Arial"/>
              </a:rPr>
              <a:t>Referencias de las imágenes:</a:t>
            </a:r>
            <a:endParaRPr/>
          </a:p>
          <a:p>
            <a:pPr indent="0" lvl="0" marL="0" marR="0" rtl="0" algn="l">
              <a:lnSpc>
                <a:spcPct val="100000"/>
              </a:lnSpc>
              <a:spcBef>
                <a:spcPts val="0"/>
              </a:spcBef>
              <a:spcAft>
                <a:spcPts val="0"/>
              </a:spcAft>
              <a:buClr>
                <a:schemeClr val="dk1"/>
              </a:buClr>
              <a:buSzPts val="300"/>
              <a:buFont typeface="Arial"/>
              <a:buNone/>
            </a:pPr>
            <a:r>
              <a:rPr b="0" i="0" lang="es-ES" sz="1200" u="none" cap="none" strike="noStrike">
                <a:solidFill>
                  <a:schemeClr val="dk1"/>
                </a:solidFill>
                <a:latin typeface="Arial"/>
                <a:ea typeface="Arial"/>
                <a:cs typeface="Arial"/>
                <a:sym typeface="Arial"/>
              </a:rPr>
              <a:t>N/A</a:t>
            </a:r>
            <a:endParaRPr b="0" i="0" sz="1200" u="none" cap="none" strike="noStrike">
              <a:solidFill>
                <a:schemeClr val="dk1"/>
              </a:solidFill>
              <a:latin typeface="Arial"/>
              <a:ea typeface="Arial"/>
              <a:cs typeface="Arial"/>
              <a:sym typeface="Arial"/>
            </a:endParaRPr>
          </a:p>
        </p:txBody>
      </p:sp>
      <p:sp>
        <p:nvSpPr>
          <p:cNvPr id="86" name="Google Shape;86;p13"/>
          <p:cNvSpPr txBox="1"/>
          <p:nvPr/>
        </p:nvSpPr>
        <p:spPr>
          <a:xfrm>
            <a:off x="1642314" y="2404030"/>
            <a:ext cx="5762100" cy="3000900"/>
          </a:xfrm>
          <a:prstGeom prst="rect">
            <a:avLst/>
          </a:prstGeom>
          <a:noFill/>
          <a:ln>
            <a:noFill/>
          </a:ln>
        </p:spPr>
        <p:txBody>
          <a:bodyPr anchorCtr="0" anchor="t" bIns="45700" lIns="91425" spcFirstLastPara="1" rIns="91425" wrap="square" tIns="45700">
            <a:spAutoFit/>
          </a:bodyPr>
          <a:lstStyle/>
          <a:p>
            <a:pPr indent="-285750" lvl="0" marL="285750" marR="0" rtl="0" algn="l">
              <a:lnSpc>
                <a:spcPct val="150000"/>
              </a:lnSpc>
              <a:spcBef>
                <a:spcPts val="0"/>
              </a:spcBef>
              <a:spcAft>
                <a:spcPts val="0"/>
              </a:spcAft>
              <a:buClr>
                <a:srgbClr val="000000"/>
              </a:buClr>
              <a:buSzPts val="1400"/>
              <a:buFont typeface="Noto Sans Symbols"/>
              <a:buChar char="❖"/>
            </a:pPr>
            <a:r>
              <a:rPr b="1" i="1" lang="es-ES" sz="1400" u="none" cap="none" strike="noStrike">
                <a:solidFill>
                  <a:srgbClr val="000000"/>
                </a:solidFill>
                <a:latin typeface="Arial"/>
                <a:ea typeface="Arial"/>
                <a:cs typeface="Arial"/>
                <a:sym typeface="Arial"/>
              </a:rPr>
              <a:t>Área y Volumen.</a:t>
            </a:r>
            <a:endParaRPr b="0" i="0" sz="1400" u="none" cap="none" strike="noStrike">
              <a:solidFill>
                <a:srgbClr val="000000"/>
              </a:solidFill>
              <a:latin typeface="Arial"/>
              <a:ea typeface="Arial"/>
              <a:cs typeface="Arial"/>
              <a:sym typeface="Arial"/>
            </a:endParaRPr>
          </a:p>
          <a:p>
            <a:pPr indent="-285750" lvl="0" marL="285750" marR="0" rtl="0" algn="l">
              <a:lnSpc>
                <a:spcPct val="150000"/>
              </a:lnSpc>
              <a:spcBef>
                <a:spcPts val="0"/>
              </a:spcBef>
              <a:spcAft>
                <a:spcPts val="0"/>
              </a:spcAft>
              <a:buClr>
                <a:srgbClr val="000000"/>
              </a:buClr>
              <a:buSzPts val="1400"/>
              <a:buFont typeface="Noto Sans Symbols"/>
              <a:buChar char="❖"/>
            </a:pPr>
            <a:r>
              <a:rPr b="1" i="1" lang="es-ES" sz="1400" u="none" cap="none" strike="noStrike">
                <a:solidFill>
                  <a:srgbClr val="000000"/>
                </a:solidFill>
                <a:latin typeface="Arial"/>
                <a:ea typeface="Arial"/>
                <a:cs typeface="Arial"/>
                <a:sym typeface="Arial"/>
              </a:rPr>
              <a:t>Elasticidad y Rigidez. </a:t>
            </a:r>
            <a:endParaRPr b="1" i="1" sz="1400" u="none" cap="none" strike="noStrike">
              <a:solidFill>
                <a:srgbClr val="000000"/>
              </a:solidFill>
              <a:latin typeface="Arial"/>
              <a:ea typeface="Arial"/>
              <a:cs typeface="Arial"/>
              <a:sym typeface="Arial"/>
            </a:endParaRPr>
          </a:p>
          <a:p>
            <a:pPr indent="-285750" lvl="0" marL="285750" marR="0" rtl="0" algn="l">
              <a:lnSpc>
                <a:spcPct val="150000"/>
              </a:lnSpc>
              <a:spcBef>
                <a:spcPts val="0"/>
              </a:spcBef>
              <a:spcAft>
                <a:spcPts val="0"/>
              </a:spcAft>
              <a:buClr>
                <a:srgbClr val="000000"/>
              </a:buClr>
              <a:buSzPts val="1400"/>
              <a:buFont typeface="Noto Sans Symbols"/>
              <a:buChar char="❖"/>
            </a:pPr>
            <a:r>
              <a:rPr b="1" i="1" lang="es-ES" sz="1400" u="none" cap="none" strike="noStrike">
                <a:solidFill>
                  <a:srgbClr val="000000"/>
                </a:solidFill>
                <a:latin typeface="Arial"/>
                <a:ea typeface="Arial"/>
                <a:cs typeface="Arial"/>
                <a:sym typeface="Arial"/>
              </a:rPr>
              <a:t>Fluidos.</a:t>
            </a:r>
            <a:endParaRPr/>
          </a:p>
          <a:p>
            <a:pPr indent="-285750" lvl="0" marL="285750" marR="0" rtl="0" algn="l">
              <a:lnSpc>
                <a:spcPct val="150000"/>
              </a:lnSpc>
              <a:spcBef>
                <a:spcPts val="0"/>
              </a:spcBef>
              <a:spcAft>
                <a:spcPts val="0"/>
              </a:spcAft>
              <a:buClr>
                <a:srgbClr val="000000"/>
              </a:buClr>
              <a:buSzPts val="1400"/>
              <a:buFont typeface="Noto Sans Symbols"/>
              <a:buChar char="❖"/>
            </a:pPr>
            <a:r>
              <a:rPr b="1" i="1" lang="es-ES" sz="1400" u="none" cap="none" strike="noStrike">
                <a:solidFill>
                  <a:srgbClr val="000000"/>
                </a:solidFill>
                <a:latin typeface="Arial"/>
                <a:ea typeface="Arial"/>
                <a:cs typeface="Arial"/>
                <a:sym typeface="Arial"/>
              </a:rPr>
              <a:t>Fricción.</a:t>
            </a:r>
            <a:endParaRPr/>
          </a:p>
          <a:p>
            <a:pPr indent="-285750" lvl="0" marL="285750" marR="0" rtl="0" algn="l">
              <a:lnSpc>
                <a:spcPct val="150000"/>
              </a:lnSpc>
              <a:spcBef>
                <a:spcPts val="0"/>
              </a:spcBef>
              <a:spcAft>
                <a:spcPts val="0"/>
              </a:spcAft>
              <a:buClr>
                <a:srgbClr val="000000"/>
              </a:buClr>
              <a:buSzPts val="1400"/>
              <a:buFont typeface="Noto Sans Symbols"/>
              <a:buChar char="❖"/>
            </a:pPr>
            <a:r>
              <a:rPr b="1" i="1" lang="es-ES" sz="1400" u="none" cap="none" strike="noStrike">
                <a:solidFill>
                  <a:srgbClr val="000000"/>
                </a:solidFill>
                <a:latin typeface="Arial"/>
                <a:ea typeface="Arial"/>
                <a:cs typeface="Arial"/>
                <a:sym typeface="Arial"/>
              </a:rPr>
              <a:t>Gravedad.</a:t>
            </a:r>
            <a:endParaRPr/>
          </a:p>
          <a:p>
            <a:pPr indent="-285750" lvl="0" marL="285750" marR="0" rtl="0" algn="l">
              <a:lnSpc>
                <a:spcPct val="150000"/>
              </a:lnSpc>
              <a:spcBef>
                <a:spcPts val="0"/>
              </a:spcBef>
              <a:spcAft>
                <a:spcPts val="0"/>
              </a:spcAft>
              <a:buClr>
                <a:srgbClr val="000000"/>
              </a:buClr>
              <a:buSzPts val="1400"/>
              <a:buFont typeface="Noto Sans Symbols"/>
              <a:buChar char="❖"/>
            </a:pPr>
            <a:r>
              <a:rPr b="1" i="1" lang="es-ES" sz="1400" u="none" cap="none" strike="noStrike">
                <a:solidFill>
                  <a:srgbClr val="000000"/>
                </a:solidFill>
                <a:latin typeface="Arial"/>
                <a:ea typeface="Arial"/>
                <a:cs typeface="Arial"/>
                <a:sym typeface="Arial"/>
              </a:rPr>
              <a:t>Maleabilidad y Ductilidad</a:t>
            </a:r>
            <a:r>
              <a:rPr b="0" i="0" lang="es-ES" sz="1400" u="none" cap="none" strike="noStrike">
                <a:solidFill>
                  <a:srgbClr val="000000"/>
                </a:solidFill>
                <a:latin typeface="Arial"/>
                <a:ea typeface="Arial"/>
                <a:cs typeface="Arial"/>
                <a:sym typeface="Arial"/>
              </a:rPr>
              <a:t>.</a:t>
            </a:r>
            <a:endParaRPr b="0" i="0" sz="1400" u="none" cap="none" strike="noStrike">
              <a:solidFill>
                <a:srgbClr val="000000"/>
              </a:solidFill>
              <a:latin typeface="Arial"/>
              <a:ea typeface="Arial"/>
              <a:cs typeface="Arial"/>
              <a:sym typeface="Arial"/>
            </a:endParaRPr>
          </a:p>
          <a:p>
            <a:pPr indent="-285750" lvl="0" marL="285750" marR="0" rtl="0" algn="l">
              <a:lnSpc>
                <a:spcPct val="150000"/>
              </a:lnSpc>
              <a:spcBef>
                <a:spcPts val="0"/>
              </a:spcBef>
              <a:spcAft>
                <a:spcPts val="0"/>
              </a:spcAft>
              <a:buClr>
                <a:srgbClr val="000000"/>
              </a:buClr>
              <a:buSzPts val="1400"/>
              <a:buFont typeface="Noto Sans Symbols"/>
              <a:buChar char="❖"/>
            </a:pPr>
            <a:r>
              <a:rPr b="1" i="1" lang="es-ES" sz="1400" u="none" cap="none" strike="noStrike">
                <a:solidFill>
                  <a:srgbClr val="000000"/>
                </a:solidFill>
                <a:latin typeface="Arial"/>
                <a:ea typeface="Arial"/>
                <a:cs typeface="Arial"/>
                <a:sym typeface="Arial"/>
              </a:rPr>
              <a:t>Movimiento y Reposo. </a:t>
            </a:r>
            <a:endParaRPr b="1" i="1" sz="1400" u="none" cap="none" strike="noStrike">
              <a:solidFill>
                <a:srgbClr val="000000"/>
              </a:solidFill>
              <a:latin typeface="Arial"/>
              <a:ea typeface="Arial"/>
              <a:cs typeface="Arial"/>
              <a:sym typeface="Arial"/>
            </a:endParaRPr>
          </a:p>
          <a:p>
            <a:pPr indent="-285750" lvl="0" marL="285750" marR="0" rtl="0" algn="l">
              <a:lnSpc>
                <a:spcPct val="150000"/>
              </a:lnSpc>
              <a:spcBef>
                <a:spcPts val="0"/>
              </a:spcBef>
              <a:spcAft>
                <a:spcPts val="0"/>
              </a:spcAft>
              <a:buClr>
                <a:srgbClr val="000000"/>
              </a:buClr>
              <a:buSzPts val="1400"/>
              <a:buFont typeface="Noto Sans Symbols"/>
              <a:buChar char="❖"/>
            </a:pPr>
            <a:r>
              <a:rPr b="1" i="1" lang="es-ES" sz="1400" u="none" cap="none" strike="noStrike">
                <a:solidFill>
                  <a:srgbClr val="000000"/>
                </a:solidFill>
                <a:latin typeface="Arial"/>
                <a:ea typeface="Arial"/>
                <a:cs typeface="Arial"/>
                <a:sym typeface="Arial"/>
              </a:rPr>
              <a:t>Plasticidad.</a:t>
            </a:r>
            <a:endParaRPr/>
          </a:p>
          <a:p>
            <a:pPr indent="-285750" lvl="0" marL="285750" marR="0" rtl="0" algn="l">
              <a:lnSpc>
                <a:spcPct val="150000"/>
              </a:lnSpc>
              <a:spcBef>
                <a:spcPts val="0"/>
              </a:spcBef>
              <a:spcAft>
                <a:spcPts val="0"/>
              </a:spcAft>
              <a:buClr>
                <a:srgbClr val="000000"/>
              </a:buClr>
              <a:buSzPts val="1400"/>
              <a:buFont typeface="Noto Sans Symbols"/>
              <a:buChar char="❖"/>
            </a:pPr>
            <a:r>
              <a:rPr b="1" i="1" lang="es-ES" sz="1400" u="none" cap="none" strike="noStrike">
                <a:solidFill>
                  <a:srgbClr val="000000"/>
                </a:solidFill>
                <a:latin typeface="Arial"/>
                <a:ea typeface="Arial"/>
                <a:cs typeface="Arial"/>
                <a:sym typeface="Arial"/>
              </a:rPr>
              <a:t>Viscosidad.</a:t>
            </a:r>
            <a:endParaRPr b="0" i="0" sz="1400" u="none" cap="none" strike="noStrike">
              <a:solidFill>
                <a:srgbClr val="000000"/>
              </a:solidFill>
              <a:latin typeface="Arial"/>
              <a:ea typeface="Arial"/>
              <a:cs typeface="Arial"/>
              <a:sym typeface="Arial"/>
            </a:endParaRPr>
          </a:p>
        </p:txBody>
      </p:sp>
      <p:sp>
        <p:nvSpPr>
          <p:cNvPr id="87" name="Google Shape;87;p13"/>
          <p:cNvSpPr txBox="1"/>
          <p:nvPr/>
        </p:nvSpPr>
        <p:spPr>
          <a:xfrm>
            <a:off x="8234450" y="1214095"/>
            <a:ext cx="3957549" cy="4283594"/>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350"/>
              <a:buFont typeface="Arial"/>
              <a:buNone/>
            </a:pPr>
            <a:r>
              <a:rPr b="0" i="0" lang="es-ES" sz="1400" u="none" cap="none" strike="noStrike">
                <a:solidFill>
                  <a:schemeClr val="dk1"/>
                </a:solidFill>
                <a:latin typeface="Arial"/>
                <a:ea typeface="Arial"/>
                <a:cs typeface="Arial"/>
                <a:sym typeface="Arial"/>
              </a:rPr>
              <a:t>Se presenta a manera de tarjeta vertical</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350"/>
              <a:buFont typeface="Arial"/>
              <a:buNone/>
            </a:pPr>
            <a:r>
              <a:t/>
            </a:r>
            <a:endParaRPr b="0"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350"/>
              <a:buFont typeface="Arial"/>
              <a:buNone/>
            </a:pPr>
            <a:r>
              <a:t/>
            </a:r>
            <a:endParaRPr b="0" i="0" sz="1400" u="none" cap="none" strike="noStrike">
              <a:solidFill>
                <a:schemeClr val="dk1"/>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350"/>
              <a:buFont typeface="Arial"/>
              <a:buNone/>
            </a:pPr>
            <a:r>
              <a:rPr b="0" i="0" lang="es-ES" sz="1400" u="none" cap="none" strike="noStrike">
                <a:solidFill>
                  <a:srgbClr val="000000"/>
                </a:solidFill>
                <a:latin typeface="Arial"/>
                <a:ea typeface="Arial"/>
                <a:cs typeface="Arial"/>
                <a:sym typeface="Arial"/>
              </a:rPr>
              <a:t>Se proponen </a:t>
            </a:r>
            <a:r>
              <a:rPr b="0" i="0" lang="es-ES" sz="1400" u="none" cap="none" strike="noStrike">
                <a:solidFill>
                  <a:schemeClr val="dk1"/>
                </a:solidFill>
                <a:latin typeface="Arial"/>
                <a:ea typeface="Arial"/>
                <a:cs typeface="Arial"/>
                <a:sym typeface="Arial"/>
              </a:rPr>
              <a:t>10 tarjetas verticales, TIPO TAJETA 1:</a:t>
            </a:r>
            <a:endParaRPr/>
          </a:p>
          <a:p>
            <a:pPr indent="0" lvl="0" marL="0" marR="0" rtl="0" algn="just">
              <a:lnSpc>
                <a:spcPct val="100000"/>
              </a:lnSpc>
              <a:spcBef>
                <a:spcPts val="0"/>
              </a:spcBef>
              <a:spcAft>
                <a:spcPts val="0"/>
              </a:spcAft>
              <a:buClr>
                <a:srgbClr val="000000"/>
              </a:buClr>
              <a:buSzPts val="350"/>
              <a:buFont typeface="Arial"/>
              <a:buNone/>
            </a:pPr>
            <a:r>
              <a:t/>
            </a:r>
            <a:endParaRPr b="0" i="0" sz="1400" u="none" cap="none" strike="noStrike">
              <a:solidFill>
                <a:schemeClr val="dk1"/>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350"/>
              <a:buFont typeface="Arial"/>
              <a:buNone/>
            </a:pPr>
            <a:r>
              <a:t/>
            </a:r>
            <a:endParaRPr b="0" i="0" sz="1400" u="none" cap="none" strike="noStrike">
              <a:solidFill>
                <a:schemeClr val="dk1"/>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350"/>
              <a:buFont typeface="Arial"/>
              <a:buNone/>
            </a:pPr>
            <a:r>
              <a:t/>
            </a:r>
            <a:endParaRPr b="0" i="0" sz="1400" u="none" cap="none" strike="noStrike">
              <a:solidFill>
                <a:schemeClr val="dk1"/>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350"/>
              <a:buFont typeface="Arial"/>
              <a:buNone/>
            </a:pPr>
            <a:r>
              <a:t/>
            </a:r>
            <a:endParaRPr b="0" i="0" sz="1400" u="none" cap="none" strike="noStrike">
              <a:solidFill>
                <a:schemeClr val="dk1"/>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350"/>
              <a:buFont typeface="Arial"/>
              <a:buNone/>
            </a:pPr>
            <a:r>
              <a:t/>
            </a:r>
            <a:endParaRPr b="0" i="0" sz="1400" u="none" cap="none" strike="noStrike">
              <a:solidFill>
                <a:schemeClr val="dk1"/>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350"/>
              <a:buFont typeface="Arial"/>
              <a:buNone/>
            </a:pPr>
            <a:r>
              <a:t/>
            </a:r>
            <a:endParaRPr b="0" i="0" sz="1400" u="none" cap="none" strike="noStrike">
              <a:solidFill>
                <a:schemeClr val="dk1"/>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350"/>
              <a:buFont typeface="Arial"/>
              <a:buNone/>
            </a:pPr>
            <a:r>
              <a:t/>
            </a:r>
            <a:endParaRPr b="1" i="0" sz="1400" u="none" cap="none" strike="noStrike">
              <a:solidFill>
                <a:schemeClr val="dk1"/>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350"/>
              <a:buFont typeface="Arial"/>
              <a:buNone/>
            </a:pPr>
            <a:r>
              <a:t/>
            </a:r>
            <a:endParaRPr b="1" i="0" sz="1400" u="none" cap="none" strike="noStrike">
              <a:solidFill>
                <a:schemeClr val="dk1"/>
              </a:solidFill>
              <a:latin typeface="Arial"/>
              <a:ea typeface="Arial"/>
              <a:cs typeface="Arial"/>
              <a:sym typeface="Arial"/>
            </a:endParaRPr>
          </a:p>
          <a:p>
            <a:pPr indent="0" lvl="0" marL="0" marR="0" rtl="0" algn="just">
              <a:lnSpc>
                <a:spcPct val="100000"/>
              </a:lnSpc>
              <a:spcBef>
                <a:spcPts val="0"/>
              </a:spcBef>
              <a:spcAft>
                <a:spcPts val="0"/>
              </a:spcAft>
              <a:buClr>
                <a:schemeClr val="dk1"/>
              </a:buClr>
              <a:buSzPts val="350"/>
              <a:buFont typeface="Arial"/>
              <a:buNone/>
            </a:pPr>
            <a:r>
              <a:rPr b="1" i="0" lang="es-ES" sz="1400" u="none" cap="none" strike="noStrike">
                <a:solidFill>
                  <a:schemeClr val="dk1"/>
                </a:solidFill>
                <a:latin typeface="Arial"/>
                <a:ea typeface="Arial"/>
                <a:cs typeface="Arial"/>
                <a:sym typeface="Arial"/>
              </a:rPr>
              <a:t>Tarjeta 1</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350"/>
              <a:buFont typeface="Arial"/>
              <a:buNone/>
            </a:pPr>
            <a:r>
              <a:t/>
            </a:r>
            <a:endParaRPr b="0"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350"/>
              <a:buFont typeface="Arial"/>
              <a:buNone/>
            </a:pPr>
            <a:r>
              <a:t/>
            </a:r>
            <a:endParaRPr b="0"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350"/>
              <a:buFont typeface="Arial"/>
              <a:buNone/>
            </a:pPr>
            <a:r>
              <a:t/>
            </a:r>
            <a:endParaRPr b="0" i="0" sz="1400" u="none" cap="none" strike="noStrike">
              <a:solidFill>
                <a:schemeClr val="dk1"/>
              </a:solidFill>
              <a:latin typeface="Arial"/>
              <a:ea typeface="Arial"/>
              <a:cs typeface="Arial"/>
              <a:sym typeface="Arial"/>
            </a:endParaRPr>
          </a:p>
        </p:txBody>
      </p:sp>
      <p:pic>
        <p:nvPicPr>
          <p:cNvPr id="88" name="Google Shape;88;p13"/>
          <p:cNvPicPr preferRelativeResize="0"/>
          <p:nvPr/>
        </p:nvPicPr>
        <p:blipFill rotWithShape="1">
          <a:blip r:embed="rId3">
            <a:alphaModFix/>
          </a:blip>
          <a:srcRect b="19598" l="28470" r="29920" t="53919"/>
          <a:stretch/>
        </p:blipFill>
        <p:spPr>
          <a:xfrm>
            <a:off x="8631167" y="2404030"/>
            <a:ext cx="3164114" cy="1132228"/>
          </a:xfrm>
          <a:prstGeom prst="rect">
            <a:avLst/>
          </a:prstGeom>
          <a:noFill/>
          <a:ln>
            <a:noFill/>
          </a:ln>
        </p:spPr>
      </p:pic>
      <p:sp>
        <p:nvSpPr>
          <p:cNvPr id="89" name="Google Shape;89;p13"/>
          <p:cNvSpPr/>
          <p:nvPr/>
        </p:nvSpPr>
        <p:spPr>
          <a:xfrm>
            <a:off x="1308486" y="933704"/>
            <a:ext cx="6096000" cy="1083374"/>
          </a:xfrm>
          <a:prstGeom prst="rect">
            <a:avLst/>
          </a:prstGeom>
          <a:noFill/>
          <a:ln>
            <a:noFill/>
          </a:ln>
        </p:spPr>
        <p:txBody>
          <a:bodyPr anchorCtr="0" anchor="t" bIns="45700" lIns="91425" spcFirstLastPara="1" rIns="91425" wrap="square" tIns="45700">
            <a:noAutofit/>
          </a:bodyPr>
          <a:lstStyle/>
          <a:p>
            <a:pPr indent="0" lvl="0" marL="0" marR="0" rtl="0" algn="just">
              <a:lnSpc>
                <a:spcPct val="115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Para lograr personajes que se asemejen al mundo real, es importante el uso de la física, a continuación veremos algunas de las características más importantes que se deben tener en cuenta, cuando se realizan proyectos audiovisuales:</a:t>
            </a:r>
            <a:endParaRPr/>
          </a:p>
        </p:txBody>
      </p:sp>
    </p:spTree>
  </p:cSld>
  <p:clrMapOvr>
    <a:masterClrMapping/>
  </p:clrMapOvr>
  <p:transition spd="slow">
    <p:fade thruBlk="1"/>
  </p:transition>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4"/>
          <p:cNvSpPr/>
          <p:nvPr/>
        </p:nvSpPr>
        <p:spPr>
          <a:xfrm>
            <a:off x="8253350" y="0"/>
            <a:ext cx="3938649" cy="6858000"/>
          </a:xfrm>
          <a:prstGeom prst="rect">
            <a:avLst/>
          </a:prstGeom>
          <a:solidFill>
            <a:srgbClr val="F2F2F2"/>
          </a:solidFill>
          <a:ln cap="flat" cmpd="sng" w="12700">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95" name="Google Shape;95;p14"/>
          <p:cNvSpPr/>
          <p:nvPr/>
        </p:nvSpPr>
        <p:spPr>
          <a:xfrm>
            <a:off x="8253350" y="0"/>
            <a:ext cx="3938649" cy="742949"/>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Indicaciones para la producción</a:t>
            </a:r>
            <a:endParaRPr/>
          </a:p>
        </p:txBody>
      </p:sp>
      <p:sp>
        <p:nvSpPr>
          <p:cNvPr id="96" name="Google Shape;96;p14"/>
          <p:cNvSpPr/>
          <p:nvPr/>
        </p:nvSpPr>
        <p:spPr>
          <a:xfrm>
            <a:off x="8253350" y="5023978"/>
            <a:ext cx="3948174" cy="1834020"/>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300"/>
              <a:buFont typeface="Arial"/>
              <a:buNone/>
            </a:pPr>
            <a:r>
              <a:rPr b="0" i="0" lang="es-ES" sz="1200" u="none" cap="none" strike="noStrike">
                <a:solidFill>
                  <a:schemeClr val="dk1"/>
                </a:solidFill>
                <a:latin typeface="Arial"/>
                <a:ea typeface="Arial"/>
                <a:cs typeface="Arial"/>
                <a:sym typeface="Arial"/>
              </a:rPr>
              <a:t>Referencias de las imágenes:</a:t>
            </a:r>
            <a:endParaRPr/>
          </a:p>
          <a:p>
            <a:pPr indent="0" lvl="0" marL="0" marR="0" rtl="0" algn="l">
              <a:lnSpc>
                <a:spcPct val="100000"/>
              </a:lnSpc>
              <a:spcBef>
                <a:spcPts val="0"/>
              </a:spcBef>
              <a:spcAft>
                <a:spcPts val="0"/>
              </a:spcAft>
              <a:buClr>
                <a:schemeClr val="dk1"/>
              </a:buClr>
              <a:buSzPts val="300"/>
              <a:buFont typeface="Arial"/>
              <a:buNone/>
            </a:pPr>
            <a:r>
              <a:rPr b="0" i="0" lang="es-ES" sz="1200" u="sng" cap="none" strike="noStrike">
                <a:solidFill>
                  <a:schemeClr val="hlink"/>
                </a:solidFill>
                <a:latin typeface="Arial"/>
                <a:ea typeface="Arial"/>
                <a:cs typeface="Arial"/>
                <a:sym typeface="Arial"/>
                <a:hlinkClick r:id="rId3"/>
              </a:rPr>
              <a:t>https://i.ytimg.com/vi/i0bHMCIiRbU/hqdefault.jpg</a:t>
            </a:r>
            <a:r>
              <a:rPr b="0" i="0" lang="es-ES" sz="1200" u="none" cap="none" strike="noStrike">
                <a:solidFill>
                  <a:schemeClr val="dk1"/>
                </a:solidFill>
                <a:latin typeface="Arial"/>
                <a:ea typeface="Arial"/>
                <a:cs typeface="Arial"/>
                <a:sym typeface="Arial"/>
              </a:rPr>
              <a:t> </a:t>
            </a:r>
            <a:endParaRPr b="0" i="0" sz="1200" u="none" cap="none" strike="noStrike">
              <a:solidFill>
                <a:schemeClr val="dk1"/>
              </a:solidFill>
              <a:latin typeface="Arial"/>
              <a:ea typeface="Arial"/>
              <a:cs typeface="Arial"/>
              <a:sym typeface="Arial"/>
            </a:endParaRPr>
          </a:p>
        </p:txBody>
      </p:sp>
      <p:sp>
        <p:nvSpPr>
          <p:cNvPr id="97" name="Google Shape;97;p14"/>
          <p:cNvSpPr txBox="1"/>
          <p:nvPr/>
        </p:nvSpPr>
        <p:spPr>
          <a:xfrm>
            <a:off x="1233714" y="1214095"/>
            <a:ext cx="6379028" cy="1054135"/>
          </a:xfrm>
          <a:prstGeom prst="rect">
            <a:avLst/>
          </a:prstGeom>
          <a:noFill/>
          <a:ln>
            <a:noFill/>
          </a:ln>
        </p:spPr>
        <p:txBody>
          <a:bodyPr anchorCtr="0" anchor="t" bIns="45700" lIns="91425" spcFirstLastPara="1" rIns="91425" wrap="square" tIns="45700">
            <a:spAutoFit/>
          </a:bodyPr>
          <a:lstStyle/>
          <a:p>
            <a:pPr indent="0" lvl="0" marL="0" marR="0" rtl="0" algn="just">
              <a:lnSpc>
                <a:spcPct val="114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Es la medida en dos dimensiones, del espacio o superficie de un objeto delimitado por un contorno, comúnmente conocido como </a:t>
            </a:r>
            <a:r>
              <a:rPr b="1" i="1" lang="es-ES" sz="1400" u="none" cap="none" strike="noStrike">
                <a:solidFill>
                  <a:srgbClr val="000000"/>
                </a:solidFill>
                <a:latin typeface="Arial"/>
                <a:ea typeface="Arial"/>
                <a:cs typeface="Arial"/>
                <a:sym typeface="Arial"/>
              </a:rPr>
              <a:t>perímetro</a:t>
            </a:r>
            <a:r>
              <a:rPr b="0" i="0" lang="es-ES" sz="1400" u="none" cap="none" strike="noStrike">
                <a:solidFill>
                  <a:srgbClr val="000000"/>
                </a:solidFill>
                <a:latin typeface="Arial"/>
                <a:ea typeface="Arial"/>
                <a:cs typeface="Arial"/>
                <a:sym typeface="Arial"/>
              </a:rPr>
              <a:t>.  El volumen es la extensión o medida en tres dimensiones largo, ancho y alto del espacio que ocupa un objeto, el cual depende de su tamaño.</a:t>
            </a:r>
            <a:endParaRPr b="0" i="0" sz="1400" u="none" cap="none" strike="noStrike">
              <a:solidFill>
                <a:srgbClr val="000000"/>
              </a:solidFill>
              <a:latin typeface="Arial"/>
              <a:ea typeface="Arial"/>
              <a:cs typeface="Arial"/>
              <a:sym typeface="Arial"/>
            </a:endParaRPr>
          </a:p>
        </p:txBody>
      </p:sp>
      <p:sp>
        <p:nvSpPr>
          <p:cNvPr id="98" name="Google Shape;98;p14"/>
          <p:cNvSpPr txBox="1"/>
          <p:nvPr/>
        </p:nvSpPr>
        <p:spPr>
          <a:xfrm>
            <a:off x="8234450" y="1214095"/>
            <a:ext cx="3957549" cy="4283594"/>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263"/>
              <a:buFont typeface="Arial"/>
              <a:buNone/>
            </a:pPr>
            <a:r>
              <a:rPr b="0" i="0" lang="es-ES" sz="1050" u="none" cap="none" strike="noStrike">
                <a:solidFill>
                  <a:schemeClr val="dk1"/>
                </a:solidFill>
                <a:latin typeface="Arial"/>
                <a:ea typeface="Arial"/>
                <a:cs typeface="Arial"/>
                <a:sym typeface="Arial"/>
              </a:rPr>
              <a:t>Se presenta a manera de tarjeta vertical</a:t>
            </a:r>
            <a:endParaRPr b="0" i="0" sz="105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63"/>
              <a:buFont typeface="Arial"/>
              <a:buNone/>
            </a:pPr>
            <a:r>
              <a:t/>
            </a:r>
            <a:endParaRPr b="0" i="0" sz="105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63"/>
              <a:buFont typeface="Arial"/>
              <a:buNone/>
            </a:pPr>
            <a:r>
              <a:t/>
            </a:r>
            <a:endParaRPr b="0" i="0" sz="1050" u="none" cap="none" strike="noStrike">
              <a:solidFill>
                <a:schemeClr val="dk1"/>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263"/>
              <a:buFont typeface="Arial"/>
              <a:buNone/>
            </a:pPr>
            <a:r>
              <a:rPr b="0" i="0" lang="es-ES" sz="1050" u="none" cap="none" strike="noStrike">
                <a:solidFill>
                  <a:srgbClr val="000000"/>
                </a:solidFill>
                <a:latin typeface="Arial"/>
                <a:ea typeface="Arial"/>
                <a:cs typeface="Arial"/>
                <a:sym typeface="Arial"/>
              </a:rPr>
              <a:t>Se proponen 10</a:t>
            </a:r>
            <a:r>
              <a:rPr b="0" i="0" lang="es-ES" sz="1050" u="none" cap="none" strike="noStrike">
                <a:solidFill>
                  <a:schemeClr val="dk1"/>
                </a:solidFill>
                <a:latin typeface="Arial"/>
                <a:ea typeface="Arial"/>
                <a:cs typeface="Arial"/>
                <a:sym typeface="Arial"/>
              </a:rPr>
              <a:t> tarjetas verticales, TIPO TAJETA 1:</a:t>
            </a:r>
            <a:endParaRPr/>
          </a:p>
          <a:p>
            <a:pPr indent="0" lvl="0" marL="0" marR="0" rtl="0" algn="just">
              <a:lnSpc>
                <a:spcPct val="100000"/>
              </a:lnSpc>
              <a:spcBef>
                <a:spcPts val="0"/>
              </a:spcBef>
              <a:spcAft>
                <a:spcPts val="0"/>
              </a:spcAft>
              <a:buClr>
                <a:srgbClr val="000000"/>
              </a:buClr>
              <a:buSzPts val="263"/>
              <a:buFont typeface="Arial"/>
              <a:buNone/>
            </a:pPr>
            <a:r>
              <a:t/>
            </a:r>
            <a:endParaRPr b="0" i="0" sz="1050" u="none" cap="none" strike="noStrike">
              <a:solidFill>
                <a:schemeClr val="dk1"/>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263"/>
              <a:buFont typeface="Arial"/>
              <a:buNone/>
            </a:pPr>
            <a:r>
              <a:t/>
            </a:r>
            <a:endParaRPr b="0" i="0" sz="1050" u="none" cap="none" strike="noStrike">
              <a:solidFill>
                <a:schemeClr val="dk1"/>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263"/>
              <a:buFont typeface="Arial"/>
              <a:buNone/>
            </a:pPr>
            <a:r>
              <a:t/>
            </a:r>
            <a:endParaRPr b="0" i="0" sz="1050" u="none" cap="none" strike="noStrike">
              <a:solidFill>
                <a:schemeClr val="dk1"/>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263"/>
              <a:buFont typeface="Arial"/>
              <a:buNone/>
            </a:pPr>
            <a:r>
              <a:t/>
            </a:r>
            <a:endParaRPr b="0" i="0" sz="1050" u="none" cap="none" strike="noStrike">
              <a:solidFill>
                <a:schemeClr val="dk1"/>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263"/>
              <a:buFont typeface="Arial"/>
              <a:buNone/>
            </a:pPr>
            <a:r>
              <a:t/>
            </a:r>
            <a:endParaRPr b="0" i="0" sz="1050" u="none" cap="none" strike="noStrike">
              <a:solidFill>
                <a:schemeClr val="dk1"/>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263"/>
              <a:buFont typeface="Arial"/>
              <a:buNone/>
            </a:pPr>
            <a:r>
              <a:t/>
            </a:r>
            <a:endParaRPr b="0" i="0" sz="1050" u="none" cap="none" strike="noStrike">
              <a:solidFill>
                <a:schemeClr val="dk1"/>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263"/>
              <a:buFont typeface="Arial"/>
              <a:buNone/>
            </a:pPr>
            <a:r>
              <a:t/>
            </a:r>
            <a:endParaRPr b="1" i="0" sz="1050" u="none" cap="none" strike="noStrike">
              <a:solidFill>
                <a:schemeClr val="dk1"/>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263"/>
              <a:buFont typeface="Arial"/>
              <a:buNone/>
            </a:pPr>
            <a:r>
              <a:t/>
            </a:r>
            <a:endParaRPr b="1" i="0" sz="1050" u="none" cap="none" strike="noStrike">
              <a:solidFill>
                <a:schemeClr val="dk1"/>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263"/>
              <a:buFont typeface="Arial"/>
              <a:buNone/>
            </a:pPr>
            <a:r>
              <a:t/>
            </a:r>
            <a:endParaRPr b="1" i="0" sz="1050" u="none" cap="none" strike="noStrike">
              <a:solidFill>
                <a:schemeClr val="dk1"/>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263"/>
              <a:buFont typeface="Arial"/>
              <a:buNone/>
            </a:pPr>
            <a:r>
              <a:t/>
            </a:r>
            <a:endParaRPr b="1" i="0" sz="1050" u="none" cap="none" strike="noStrike">
              <a:solidFill>
                <a:schemeClr val="dk1"/>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263"/>
              <a:buFont typeface="Arial"/>
              <a:buNone/>
            </a:pPr>
            <a:r>
              <a:t/>
            </a:r>
            <a:endParaRPr b="1" i="0" sz="1050" u="none" cap="none" strike="noStrike">
              <a:solidFill>
                <a:schemeClr val="dk1"/>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263"/>
              <a:buFont typeface="Arial"/>
              <a:buNone/>
            </a:pPr>
            <a:r>
              <a:t/>
            </a:r>
            <a:endParaRPr b="1" i="0" sz="1050" u="none" cap="none" strike="noStrike">
              <a:solidFill>
                <a:schemeClr val="dk1"/>
              </a:solidFill>
              <a:latin typeface="Arial"/>
              <a:ea typeface="Arial"/>
              <a:cs typeface="Arial"/>
              <a:sym typeface="Arial"/>
            </a:endParaRPr>
          </a:p>
          <a:p>
            <a:pPr indent="0" lvl="0" marL="0" marR="0" rtl="0" algn="just">
              <a:lnSpc>
                <a:spcPct val="100000"/>
              </a:lnSpc>
              <a:spcBef>
                <a:spcPts val="0"/>
              </a:spcBef>
              <a:spcAft>
                <a:spcPts val="0"/>
              </a:spcAft>
              <a:buClr>
                <a:schemeClr val="dk1"/>
              </a:buClr>
              <a:buSzPts val="263"/>
              <a:buFont typeface="Arial"/>
              <a:buNone/>
            </a:pPr>
            <a:r>
              <a:rPr b="1" i="0" lang="es-ES" sz="1050" u="none" cap="none" strike="noStrike">
                <a:solidFill>
                  <a:schemeClr val="dk1"/>
                </a:solidFill>
                <a:latin typeface="Arial"/>
                <a:ea typeface="Arial"/>
                <a:cs typeface="Arial"/>
                <a:sym typeface="Arial"/>
              </a:rPr>
              <a:t>Tarjeta 2</a:t>
            </a:r>
            <a:endParaRPr b="1" i="0" sz="105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63"/>
              <a:buFont typeface="Arial"/>
              <a:buNone/>
            </a:pPr>
            <a:r>
              <a:t/>
            </a:r>
            <a:endParaRPr b="0" i="0" sz="105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63"/>
              <a:buFont typeface="Arial"/>
              <a:buNone/>
            </a:pPr>
            <a:r>
              <a:t/>
            </a:r>
            <a:endParaRPr b="0" i="0" sz="105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63"/>
              <a:buFont typeface="Arial"/>
              <a:buNone/>
            </a:pPr>
            <a:r>
              <a:t/>
            </a:r>
            <a:endParaRPr b="0" i="0" sz="1050" u="none" cap="none" strike="noStrike">
              <a:solidFill>
                <a:schemeClr val="dk1"/>
              </a:solidFill>
              <a:latin typeface="Arial"/>
              <a:ea typeface="Arial"/>
              <a:cs typeface="Arial"/>
              <a:sym typeface="Arial"/>
            </a:endParaRPr>
          </a:p>
        </p:txBody>
      </p:sp>
      <p:pic>
        <p:nvPicPr>
          <p:cNvPr id="99" name="Google Shape;99;p14"/>
          <p:cNvPicPr preferRelativeResize="0"/>
          <p:nvPr/>
        </p:nvPicPr>
        <p:blipFill rotWithShape="1">
          <a:blip r:embed="rId4">
            <a:alphaModFix/>
          </a:blip>
          <a:srcRect b="19598" l="28470" r="29920" t="53919"/>
          <a:stretch/>
        </p:blipFill>
        <p:spPr>
          <a:xfrm>
            <a:off x="8631167" y="2404030"/>
            <a:ext cx="3164114" cy="1132228"/>
          </a:xfrm>
          <a:prstGeom prst="rect">
            <a:avLst/>
          </a:prstGeom>
          <a:noFill/>
          <a:ln>
            <a:noFill/>
          </a:ln>
        </p:spPr>
      </p:pic>
      <p:sp>
        <p:nvSpPr>
          <p:cNvPr id="100" name="Google Shape;100;p14"/>
          <p:cNvSpPr/>
          <p:nvPr/>
        </p:nvSpPr>
        <p:spPr>
          <a:xfrm>
            <a:off x="1233714" y="574185"/>
            <a:ext cx="1588897" cy="3077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1" lang="es-ES" sz="1400" u="none" cap="none" strike="noStrike">
                <a:solidFill>
                  <a:srgbClr val="000000"/>
                </a:solidFill>
                <a:latin typeface="Arial"/>
                <a:ea typeface="Arial"/>
                <a:cs typeface="Arial"/>
                <a:sym typeface="Arial"/>
              </a:rPr>
              <a:t>Área y Volumen </a:t>
            </a:r>
            <a:endParaRPr b="0" i="0" sz="1400" u="none" cap="none" strike="noStrike">
              <a:solidFill>
                <a:srgbClr val="000000"/>
              </a:solidFill>
              <a:latin typeface="Arial"/>
              <a:ea typeface="Arial"/>
              <a:cs typeface="Arial"/>
              <a:sym typeface="Arial"/>
            </a:endParaRPr>
          </a:p>
        </p:txBody>
      </p:sp>
      <p:pic>
        <p:nvPicPr>
          <p:cNvPr id="101" name="Google Shape;101;p14"/>
          <p:cNvPicPr preferRelativeResize="0"/>
          <p:nvPr/>
        </p:nvPicPr>
        <p:blipFill rotWithShape="1">
          <a:blip r:embed="rId5">
            <a:alphaModFix/>
          </a:blip>
          <a:srcRect b="0" l="0" r="0" t="0"/>
          <a:stretch/>
        </p:blipFill>
        <p:spPr>
          <a:xfrm>
            <a:off x="2315028" y="2665878"/>
            <a:ext cx="4572000" cy="3429000"/>
          </a:xfrm>
          <a:prstGeom prst="rect">
            <a:avLst/>
          </a:prstGeom>
          <a:noFill/>
          <a:ln>
            <a:noFill/>
          </a:ln>
        </p:spPr>
      </p:pic>
    </p:spTree>
  </p:cSld>
  <p:clrMapOvr>
    <a:masterClrMapping/>
  </p:clrMapOvr>
  <p:transition spd="slow">
    <p:fade thruBlk="1"/>
  </p:transition>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15"/>
          <p:cNvSpPr/>
          <p:nvPr/>
        </p:nvSpPr>
        <p:spPr>
          <a:xfrm>
            <a:off x="8253350" y="0"/>
            <a:ext cx="3938649" cy="6858000"/>
          </a:xfrm>
          <a:prstGeom prst="rect">
            <a:avLst/>
          </a:prstGeom>
          <a:solidFill>
            <a:srgbClr val="F2F2F2"/>
          </a:solidFill>
          <a:ln cap="flat" cmpd="sng" w="12700">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07" name="Google Shape;107;p15"/>
          <p:cNvSpPr/>
          <p:nvPr/>
        </p:nvSpPr>
        <p:spPr>
          <a:xfrm>
            <a:off x="8253350" y="0"/>
            <a:ext cx="3938649" cy="742949"/>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Indicaciones para la producción</a:t>
            </a:r>
            <a:endParaRPr/>
          </a:p>
        </p:txBody>
      </p:sp>
      <p:sp>
        <p:nvSpPr>
          <p:cNvPr id="108" name="Google Shape;108;p15"/>
          <p:cNvSpPr/>
          <p:nvPr/>
        </p:nvSpPr>
        <p:spPr>
          <a:xfrm>
            <a:off x="8253350" y="5023978"/>
            <a:ext cx="3948174" cy="1834020"/>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300"/>
              <a:buFont typeface="Arial"/>
              <a:buNone/>
            </a:pPr>
            <a:r>
              <a:t/>
            </a:r>
            <a:endParaRPr b="0" i="0" sz="1200" u="none" cap="none" strike="noStrike">
              <a:solidFill>
                <a:schemeClr val="dk1"/>
              </a:solidFill>
              <a:latin typeface="Arial"/>
              <a:ea typeface="Arial"/>
              <a:cs typeface="Arial"/>
              <a:sym typeface="Arial"/>
            </a:endParaRPr>
          </a:p>
        </p:txBody>
      </p:sp>
      <p:sp>
        <p:nvSpPr>
          <p:cNvPr id="109" name="Google Shape;109;p15"/>
          <p:cNvSpPr txBox="1"/>
          <p:nvPr/>
        </p:nvSpPr>
        <p:spPr>
          <a:xfrm>
            <a:off x="1233714" y="1214095"/>
            <a:ext cx="6379028" cy="1320233"/>
          </a:xfrm>
          <a:prstGeom prst="rect">
            <a:avLst/>
          </a:prstGeom>
          <a:noFill/>
          <a:ln>
            <a:noFill/>
          </a:ln>
        </p:spPr>
        <p:txBody>
          <a:bodyPr anchorCtr="0" anchor="t" bIns="45700" lIns="91425" spcFirstLastPara="1" rIns="91425" wrap="square" tIns="45700">
            <a:spAutoFit/>
          </a:bodyPr>
          <a:lstStyle/>
          <a:p>
            <a:pPr indent="0" lvl="0" marL="0" marR="0" rtl="0" algn="just">
              <a:lnSpc>
                <a:spcPct val="114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La elasticidad es la capacidad que posee un objeto o material de sufrir deformaciones reversibles cuando se le aplica una fuerza externa, recuperando su estado original cuando dicha fuerza desaparece. Mientras que la rigidez es la capacidad que tiene un objeto o material de soportar o resistir a fuerzas externas sin sufrir grandes deformaciones.</a:t>
            </a:r>
            <a:endParaRPr b="0" i="0" sz="1400" u="none" cap="none" strike="noStrike">
              <a:solidFill>
                <a:srgbClr val="000000"/>
              </a:solidFill>
              <a:latin typeface="Arial"/>
              <a:ea typeface="Arial"/>
              <a:cs typeface="Arial"/>
              <a:sym typeface="Arial"/>
            </a:endParaRPr>
          </a:p>
        </p:txBody>
      </p:sp>
      <p:sp>
        <p:nvSpPr>
          <p:cNvPr id="110" name="Google Shape;110;p15"/>
          <p:cNvSpPr txBox="1"/>
          <p:nvPr/>
        </p:nvSpPr>
        <p:spPr>
          <a:xfrm>
            <a:off x="8234450" y="1214095"/>
            <a:ext cx="3957549" cy="4283594"/>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263"/>
              <a:buFont typeface="Arial"/>
              <a:buNone/>
            </a:pPr>
            <a:r>
              <a:rPr b="0" i="0" lang="es-ES" sz="1050" u="none" cap="none" strike="noStrike">
                <a:solidFill>
                  <a:schemeClr val="dk1"/>
                </a:solidFill>
                <a:latin typeface="Arial"/>
                <a:ea typeface="Arial"/>
                <a:cs typeface="Arial"/>
                <a:sym typeface="Arial"/>
              </a:rPr>
              <a:t>Producción: incrustar el video que se encuentra Anexo con el nombre: </a:t>
            </a:r>
            <a:r>
              <a:rPr b="1" i="0" lang="es-ES" sz="1050" u="none" cap="none" strike="noStrike">
                <a:solidFill>
                  <a:schemeClr val="dk1"/>
                </a:solidFill>
                <a:latin typeface="Arial"/>
                <a:ea typeface="Arial"/>
                <a:cs typeface="Arial"/>
                <a:sym typeface="Arial"/>
              </a:rPr>
              <a:t>Elasticidad</a:t>
            </a:r>
            <a:endParaRPr b="0" i="0" sz="105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63"/>
              <a:buFont typeface="Arial"/>
              <a:buNone/>
            </a:pPr>
            <a:r>
              <a:t/>
            </a:r>
            <a:endParaRPr b="0" i="0" sz="105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63"/>
              <a:buFont typeface="Arial"/>
              <a:buNone/>
            </a:pPr>
            <a:r>
              <a:t/>
            </a:r>
            <a:endParaRPr b="0" i="0" sz="1050" u="none" cap="none" strike="noStrike">
              <a:solidFill>
                <a:schemeClr val="dk1"/>
              </a:solidFill>
              <a:latin typeface="Arial"/>
              <a:ea typeface="Arial"/>
              <a:cs typeface="Arial"/>
              <a:sym typeface="Arial"/>
            </a:endParaRPr>
          </a:p>
        </p:txBody>
      </p:sp>
      <p:sp>
        <p:nvSpPr>
          <p:cNvPr id="111" name="Google Shape;111;p15"/>
          <p:cNvSpPr/>
          <p:nvPr/>
        </p:nvSpPr>
        <p:spPr>
          <a:xfrm>
            <a:off x="1544362" y="676396"/>
            <a:ext cx="1963999" cy="3077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1" lang="es-ES" sz="1400" u="none" cap="none" strike="noStrike">
                <a:solidFill>
                  <a:srgbClr val="000000"/>
                </a:solidFill>
                <a:latin typeface="Arial"/>
                <a:ea typeface="Arial"/>
                <a:cs typeface="Arial"/>
                <a:sym typeface="Arial"/>
              </a:rPr>
              <a:t>Elasticidad y Rigidez</a:t>
            </a:r>
            <a:endParaRPr b="1" i="1" sz="1400" u="none" cap="none" strike="noStrike">
              <a:solidFill>
                <a:srgbClr val="000000"/>
              </a:solidFill>
              <a:latin typeface="Arial"/>
              <a:ea typeface="Arial"/>
              <a:cs typeface="Arial"/>
              <a:sym typeface="Arial"/>
            </a:endParaRPr>
          </a:p>
        </p:txBody>
      </p:sp>
      <p:sp>
        <p:nvSpPr>
          <p:cNvPr id="112" name="Google Shape;112;p15"/>
          <p:cNvSpPr txBox="1"/>
          <p:nvPr/>
        </p:nvSpPr>
        <p:spPr>
          <a:xfrm>
            <a:off x="1233714" y="2764250"/>
            <a:ext cx="6379028"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En el siguiente video podrás encontrar un vídeo con más información al respecto:</a:t>
            </a:r>
            <a:endParaRPr b="0" i="0" sz="1400" u="none" cap="none" strike="noStrike">
              <a:solidFill>
                <a:srgbClr val="000000"/>
              </a:solidFill>
              <a:latin typeface="Arial"/>
              <a:ea typeface="Arial"/>
              <a:cs typeface="Arial"/>
              <a:sym typeface="Arial"/>
            </a:endParaRPr>
          </a:p>
        </p:txBody>
      </p:sp>
      <p:pic>
        <p:nvPicPr>
          <p:cNvPr id="113" name="Google Shape;113;p15"/>
          <p:cNvPicPr preferRelativeResize="0"/>
          <p:nvPr/>
        </p:nvPicPr>
        <p:blipFill rotWithShape="1">
          <a:blip r:embed="rId3">
            <a:alphaModFix/>
          </a:blip>
          <a:srcRect b="12847" l="15680" r="15329" t="16528"/>
          <a:stretch/>
        </p:blipFill>
        <p:spPr>
          <a:xfrm>
            <a:off x="2057400" y="3442087"/>
            <a:ext cx="4998720" cy="2877022"/>
          </a:xfrm>
          <a:prstGeom prst="rect">
            <a:avLst/>
          </a:prstGeom>
          <a:noFill/>
          <a:ln>
            <a:noFill/>
          </a:ln>
        </p:spPr>
      </p:pic>
      <p:pic>
        <p:nvPicPr>
          <p:cNvPr descr="Botón de play | Icono Gratis" id="114" name="Google Shape;114;p15"/>
          <p:cNvPicPr preferRelativeResize="0"/>
          <p:nvPr/>
        </p:nvPicPr>
        <p:blipFill rotWithShape="1">
          <a:blip r:embed="rId4">
            <a:alphaModFix/>
          </a:blip>
          <a:srcRect b="0" l="0" r="0" t="0"/>
          <a:stretch/>
        </p:blipFill>
        <p:spPr>
          <a:xfrm>
            <a:off x="3375518" y="4073061"/>
            <a:ext cx="1424628" cy="1424628"/>
          </a:xfrm>
          <a:prstGeom prst="rect">
            <a:avLst/>
          </a:prstGeom>
          <a:noFill/>
          <a:ln>
            <a:noFill/>
          </a:ln>
        </p:spPr>
      </p:pic>
    </p:spTree>
  </p:cSld>
  <p:clrMapOvr>
    <a:masterClrMapping/>
  </p:clrMapOvr>
  <p:transition spd="slow">
    <p:fade thruBlk="1"/>
  </p:transition>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16"/>
          <p:cNvSpPr/>
          <p:nvPr/>
        </p:nvSpPr>
        <p:spPr>
          <a:xfrm>
            <a:off x="8253350" y="0"/>
            <a:ext cx="3938649" cy="6858000"/>
          </a:xfrm>
          <a:prstGeom prst="rect">
            <a:avLst/>
          </a:prstGeom>
          <a:solidFill>
            <a:srgbClr val="F2F2F2"/>
          </a:solidFill>
          <a:ln cap="flat" cmpd="sng" w="12700">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20" name="Google Shape;120;p16"/>
          <p:cNvSpPr/>
          <p:nvPr/>
        </p:nvSpPr>
        <p:spPr>
          <a:xfrm>
            <a:off x="8253350" y="0"/>
            <a:ext cx="3938649" cy="742949"/>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Indicaciones para la producción</a:t>
            </a:r>
            <a:endParaRPr/>
          </a:p>
        </p:txBody>
      </p:sp>
      <p:sp>
        <p:nvSpPr>
          <p:cNvPr id="121" name="Google Shape;121;p16"/>
          <p:cNvSpPr/>
          <p:nvPr/>
        </p:nvSpPr>
        <p:spPr>
          <a:xfrm>
            <a:off x="8253350" y="5023978"/>
            <a:ext cx="3948174" cy="1834020"/>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300"/>
              <a:buFont typeface="Arial"/>
              <a:buNone/>
            </a:pPr>
            <a:r>
              <a:t/>
            </a:r>
            <a:endParaRPr b="0" i="0" sz="1200" u="none" cap="none" strike="noStrike">
              <a:solidFill>
                <a:schemeClr val="dk1"/>
              </a:solidFill>
              <a:latin typeface="Arial"/>
              <a:ea typeface="Arial"/>
              <a:cs typeface="Arial"/>
              <a:sym typeface="Arial"/>
            </a:endParaRPr>
          </a:p>
        </p:txBody>
      </p:sp>
      <p:sp>
        <p:nvSpPr>
          <p:cNvPr id="122" name="Google Shape;122;p16"/>
          <p:cNvSpPr txBox="1"/>
          <p:nvPr/>
        </p:nvSpPr>
        <p:spPr>
          <a:xfrm>
            <a:off x="1233714" y="1214095"/>
            <a:ext cx="6379028" cy="2036455"/>
          </a:xfrm>
          <a:prstGeom prst="rect">
            <a:avLst/>
          </a:prstGeom>
          <a:noFill/>
          <a:ln>
            <a:noFill/>
          </a:ln>
        </p:spPr>
        <p:txBody>
          <a:bodyPr anchorCtr="0" anchor="t" bIns="45700" lIns="91425" spcFirstLastPara="1" rIns="91425" wrap="square" tIns="45700">
            <a:spAutoFit/>
          </a:bodyPr>
          <a:lstStyle/>
          <a:p>
            <a:pPr indent="0" lvl="0" marL="0" marR="0" rtl="0" algn="just">
              <a:lnSpc>
                <a:spcPct val="114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Se refiere a toda sustancia que tiene la propiedad de deformarse continuamente (fluye), cediendo ante cualquier cantidad de fuerza, aplicada para cambiar su forma, careciendo de rigidez y elasticidad. Los fluidos más conocidos pueden encontrarse en estado líquido en el que las partículas que conforman la sustancia presentan cierto movimiento y volumen constante, pero sin una forma definida; y en estado gaseoso en el que las moléculas de la sustancia tienen poca fuerza de atracción entre sí, ocasionando que no tengan un volumen ni forma definida, expandiéndose libremente.</a:t>
            </a:r>
            <a:endParaRPr b="0" i="0" sz="1400" u="none" cap="none" strike="noStrike">
              <a:solidFill>
                <a:srgbClr val="000000"/>
              </a:solidFill>
              <a:latin typeface="Arial"/>
              <a:ea typeface="Arial"/>
              <a:cs typeface="Arial"/>
              <a:sym typeface="Arial"/>
            </a:endParaRPr>
          </a:p>
        </p:txBody>
      </p:sp>
      <p:sp>
        <p:nvSpPr>
          <p:cNvPr id="123" name="Google Shape;123;p16"/>
          <p:cNvSpPr/>
          <p:nvPr/>
        </p:nvSpPr>
        <p:spPr>
          <a:xfrm>
            <a:off x="1500818" y="742949"/>
            <a:ext cx="819455" cy="3077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1" lang="es-ES" sz="1400" u="none" cap="none" strike="noStrike">
                <a:solidFill>
                  <a:srgbClr val="000000"/>
                </a:solidFill>
                <a:latin typeface="Arial"/>
                <a:ea typeface="Arial"/>
                <a:cs typeface="Arial"/>
                <a:sym typeface="Arial"/>
              </a:rPr>
              <a:t>Fluidos</a:t>
            </a:r>
            <a:endParaRPr b="1" i="1" sz="1400" u="none" cap="none" strike="noStrike">
              <a:solidFill>
                <a:srgbClr val="000000"/>
              </a:solidFill>
              <a:latin typeface="Arial"/>
              <a:ea typeface="Arial"/>
              <a:cs typeface="Arial"/>
              <a:sym typeface="Arial"/>
            </a:endParaRPr>
          </a:p>
        </p:txBody>
      </p:sp>
      <p:sp>
        <p:nvSpPr>
          <p:cNvPr id="124" name="Google Shape;124;p16"/>
          <p:cNvSpPr txBox="1"/>
          <p:nvPr/>
        </p:nvSpPr>
        <p:spPr>
          <a:xfrm>
            <a:off x="1233714" y="3355892"/>
            <a:ext cx="6379028"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En los siguientes videos podrás encontrar podrás encontrar más información al respecto:</a:t>
            </a:r>
            <a:endParaRPr b="0" i="0" sz="1400" u="none" cap="none" strike="noStrike">
              <a:solidFill>
                <a:srgbClr val="000000"/>
              </a:solidFill>
              <a:latin typeface="Arial"/>
              <a:ea typeface="Arial"/>
              <a:cs typeface="Arial"/>
              <a:sym typeface="Arial"/>
            </a:endParaRPr>
          </a:p>
        </p:txBody>
      </p:sp>
      <p:pic>
        <p:nvPicPr>
          <p:cNvPr id="125" name="Google Shape;125;p16"/>
          <p:cNvPicPr preferRelativeResize="0"/>
          <p:nvPr/>
        </p:nvPicPr>
        <p:blipFill rotWithShape="1">
          <a:blip r:embed="rId3">
            <a:alphaModFix/>
          </a:blip>
          <a:srcRect b="0" l="0" r="0" t="0"/>
          <a:stretch/>
        </p:blipFill>
        <p:spPr>
          <a:xfrm>
            <a:off x="1387017" y="4470400"/>
            <a:ext cx="2603828" cy="1627392"/>
          </a:xfrm>
          <a:prstGeom prst="rect">
            <a:avLst/>
          </a:prstGeom>
          <a:noFill/>
          <a:ln>
            <a:noFill/>
          </a:ln>
        </p:spPr>
      </p:pic>
      <p:pic>
        <p:nvPicPr>
          <p:cNvPr descr="Botón de play | Icono Gratis" id="126" name="Google Shape;126;p16"/>
          <p:cNvPicPr preferRelativeResize="0"/>
          <p:nvPr/>
        </p:nvPicPr>
        <p:blipFill rotWithShape="1">
          <a:blip r:embed="rId4">
            <a:alphaModFix/>
          </a:blip>
          <a:srcRect b="0" l="0" r="0" t="0"/>
          <a:stretch/>
        </p:blipFill>
        <p:spPr>
          <a:xfrm>
            <a:off x="2212408" y="4704664"/>
            <a:ext cx="953046" cy="953046"/>
          </a:xfrm>
          <a:prstGeom prst="rect">
            <a:avLst/>
          </a:prstGeom>
          <a:noFill/>
          <a:ln>
            <a:noFill/>
          </a:ln>
        </p:spPr>
      </p:pic>
      <p:sp>
        <p:nvSpPr>
          <p:cNvPr id="127" name="Google Shape;127;p16"/>
          <p:cNvSpPr txBox="1"/>
          <p:nvPr/>
        </p:nvSpPr>
        <p:spPr>
          <a:xfrm>
            <a:off x="8234450" y="1214095"/>
            <a:ext cx="3957549" cy="4283594"/>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263"/>
              <a:buFont typeface="Arial"/>
              <a:buNone/>
            </a:pPr>
            <a:r>
              <a:rPr b="0" i="0" lang="es-ES" sz="1050" u="none" cap="none" strike="noStrike">
                <a:solidFill>
                  <a:schemeClr val="dk1"/>
                </a:solidFill>
                <a:latin typeface="Arial"/>
                <a:ea typeface="Arial"/>
                <a:cs typeface="Arial"/>
                <a:sym typeface="Arial"/>
              </a:rPr>
              <a:t>Producción: incrustar los videos que se encuentran en Anexo con el nombre: “</a:t>
            </a:r>
            <a:r>
              <a:rPr b="1" i="0" lang="es-ES" sz="1050" u="none" cap="none" strike="noStrike">
                <a:solidFill>
                  <a:schemeClr val="dk1"/>
                </a:solidFill>
                <a:latin typeface="Arial"/>
                <a:ea typeface="Arial"/>
                <a:cs typeface="Arial"/>
                <a:sym typeface="Arial"/>
              </a:rPr>
              <a:t>Líquido” </a:t>
            </a:r>
            <a:r>
              <a:rPr b="0" i="0" lang="es-ES" sz="1050" u="none" cap="none" strike="noStrike">
                <a:solidFill>
                  <a:schemeClr val="dk1"/>
                </a:solidFill>
                <a:latin typeface="Arial"/>
                <a:ea typeface="Arial"/>
                <a:cs typeface="Arial"/>
                <a:sym typeface="Arial"/>
              </a:rPr>
              <a:t>y otro “</a:t>
            </a:r>
            <a:r>
              <a:rPr b="1" i="0" lang="es-ES" sz="1050" u="none" cap="none" strike="noStrike">
                <a:solidFill>
                  <a:schemeClr val="dk1"/>
                </a:solidFill>
                <a:latin typeface="Arial"/>
                <a:ea typeface="Arial"/>
                <a:cs typeface="Arial"/>
                <a:sym typeface="Arial"/>
              </a:rPr>
              <a:t>Lluvia”</a:t>
            </a:r>
            <a:endParaRPr b="0" i="0" sz="105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63"/>
              <a:buFont typeface="Arial"/>
              <a:buNone/>
            </a:pPr>
            <a:r>
              <a:t/>
            </a:r>
            <a:endParaRPr b="0" i="0" sz="105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63"/>
              <a:buFont typeface="Arial"/>
              <a:buNone/>
            </a:pPr>
            <a:r>
              <a:t/>
            </a:r>
            <a:endParaRPr b="0" i="0" sz="1050" u="none" cap="none" strike="noStrike">
              <a:solidFill>
                <a:schemeClr val="dk1"/>
              </a:solidFill>
              <a:latin typeface="Arial"/>
              <a:ea typeface="Arial"/>
              <a:cs typeface="Arial"/>
              <a:sym typeface="Arial"/>
            </a:endParaRPr>
          </a:p>
        </p:txBody>
      </p:sp>
      <p:pic>
        <p:nvPicPr>
          <p:cNvPr id="128" name="Google Shape;128;p16"/>
          <p:cNvPicPr preferRelativeResize="0"/>
          <p:nvPr/>
        </p:nvPicPr>
        <p:blipFill rotWithShape="1">
          <a:blip r:embed="rId5">
            <a:alphaModFix/>
          </a:blip>
          <a:srcRect b="0" l="0" r="0" t="0"/>
          <a:stretch/>
        </p:blipFill>
        <p:spPr>
          <a:xfrm>
            <a:off x="4824131" y="4470400"/>
            <a:ext cx="2603828" cy="1627392"/>
          </a:xfrm>
          <a:prstGeom prst="rect">
            <a:avLst/>
          </a:prstGeom>
          <a:noFill/>
          <a:ln>
            <a:noFill/>
          </a:ln>
        </p:spPr>
      </p:pic>
      <p:pic>
        <p:nvPicPr>
          <p:cNvPr descr="Botón de play | Icono Gratis" id="129" name="Google Shape;129;p16"/>
          <p:cNvPicPr preferRelativeResize="0"/>
          <p:nvPr/>
        </p:nvPicPr>
        <p:blipFill rotWithShape="1">
          <a:blip r:embed="rId4">
            <a:alphaModFix/>
          </a:blip>
          <a:srcRect b="0" l="0" r="0" t="0"/>
          <a:stretch/>
        </p:blipFill>
        <p:spPr>
          <a:xfrm>
            <a:off x="5649522" y="4704664"/>
            <a:ext cx="953046" cy="953046"/>
          </a:xfrm>
          <a:prstGeom prst="rect">
            <a:avLst/>
          </a:prstGeom>
          <a:noFill/>
          <a:ln>
            <a:noFill/>
          </a:ln>
        </p:spPr>
      </p:pic>
    </p:spTree>
  </p:cSld>
  <p:clrMapOvr>
    <a:masterClrMapping/>
  </p:clrMapOvr>
  <p:transition spd="slow">
    <p:fade thruBlk="1"/>
  </p:transition>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7"/>
          <p:cNvSpPr/>
          <p:nvPr/>
        </p:nvSpPr>
        <p:spPr>
          <a:xfrm>
            <a:off x="8253350" y="0"/>
            <a:ext cx="3938649" cy="6858000"/>
          </a:xfrm>
          <a:prstGeom prst="rect">
            <a:avLst/>
          </a:prstGeom>
          <a:solidFill>
            <a:srgbClr val="F2F2F2"/>
          </a:solidFill>
          <a:ln cap="flat" cmpd="sng" w="12700">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35" name="Google Shape;135;p17"/>
          <p:cNvSpPr/>
          <p:nvPr/>
        </p:nvSpPr>
        <p:spPr>
          <a:xfrm>
            <a:off x="8253350" y="0"/>
            <a:ext cx="3938649" cy="742949"/>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Indicaciones para la producción</a:t>
            </a:r>
            <a:endParaRPr/>
          </a:p>
        </p:txBody>
      </p:sp>
      <p:sp>
        <p:nvSpPr>
          <p:cNvPr id="136" name="Google Shape;136;p17"/>
          <p:cNvSpPr txBox="1"/>
          <p:nvPr/>
        </p:nvSpPr>
        <p:spPr>
          <a:xfrm>
            <a:off x="1233714" y="1214095"/>
            <a:ext cx="6379028" cy="1299715"/>
          </a:xfrm>
          <a:prstGeom prst="rect">
            <a:avLst/>
          </a:prstGeom>
          <a:noFill/>
          <a:ln>
            <a:noFill/>
          </a:ln>
        </p:spPr>
        <p:txBody>
          <a:bodyPr anchorCtr="0" anchor="t" bIns="45700" lIns="91425" spcFirstLastPara="1" rIns="91425" wrap="square" tIns="45700">
            <a:spAutoFit/>
          </a:bodyPr>
          <a:lstStyle/>
          <a:p>
            <a:pPr indent="0" lvl="0" marL="0" marR="0" rtl="0" algn="l">
              <a:lnSpc>
                <a:spcPct val="114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Es la fuerza de rozamiento con dirección contraria al movimiento, que se produce entre dos cuerpos o superficies que están en contacto, y que tiene la capacidad de modificar su estado de reposo o movimiento o de deformar un cuerpo. Por ejemplo, se produce fricción al frotar nuestras manos, al empujar un objeto pesado, al deslizarnos por un tobogán, al patinar, etc.</a:t>
            </a:r>
            <a:endParaRPr b="0" i="0" sz="1400" u="none" cap="none" strike="noStrike">
              <a:solidFill>
                <a:srgbClr val="000000"/>
              </a:solidFill>
              <a:latin typeface="Arial"/>
              <a:ea typeface="Arial"/>
              <a:cs typeface="Arial"/>
              <a:sym typeface="Arial"/>
            </a:endParaRPr>
          </a:p>
        </p:txBody>
      </p:sp>
      <p:sp>
        <p:nvSpPr>
          <p:cNvPr id="137" name="Google Shape;137;p17"/>
          <p:cNvSpPr/>
          <p:nvPr/>
        </p:nvSpPr>
        <p:spPr>
          <a:xfrm>
            <a:off x="1500818" y="742949"/>
            <a:ext cx="880369" cy="3077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1" lang="es-ES" sz="1400" u="none" cap="none" strike="noStrike">
                <a:solidFill>
                  <a:srgbClr val="000000"/>
                </a:solidFill>
                <a:latin typeface="Arial"/>
                <a:ea typeface="Arial"/>
                <a:cs typeface="Arial"/>
                <a:sym typeface="Arial"/>
              </a:rPr>
              <a:t>Fricción</a:t>
            </a:r>
            <a:endParaRPr b="1" i="1" sz="1400" u="none" cap="none" strike="noStrike">
              <a:solidFill>
                <a:srgbClr val="000000"/>
              </a:solidFill>
              <a:latin typeface="Arial"/>
              <a:ea typeface="Arial"/>
              <a:cs typeface="Arial"/>
              <a:sym typeface="Arial"/>
            </a:endParaRPr>
          </a:p>
        </p:txBody>
      </p:sp>
      <p:sp>
        <p:nvSpPr>
          <p:cNvPr id="138" name="Google Shape;138;p17"/>
          <p:cNvSpPr txBox="1"/>
          <p:nvPr/>
        </p:nvSpPr>
        <p:spPr>
          <a:xfrm>
            <a:off x="1458704" y="2970144"/>
            <a:ext cx="6379028"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En el siguiente video podrás encontrar podrás encontrar más información al respecto:</a:t>
            </a:r>
            <a:endParaRPr b="0" i="0" sz="1400" u="none" cap="none" strike="noStrike">
              <a:solidFill>
                <a:srgbClr val="000000"/>
              </a:solidFill>
              <a:latin typeface="Arial"/>
              <a:ea typeface="Arial"/>
              <a:cs typeface="Arial"/>
              <a:sym typeface="Arial"/>
            </a:endParaRPr>
          </a:p>
        </p:txBody>
      </p:sp>
      <p:pic>
        <p:nvPicPr>
          <p:cNvPr id="139" name="Google Shape;139;p17"/>
          <p:cNvPicPr preferRelativeResize="0"/>
          <p:nvPr/>
        </p:nvPicPr>
        <p:blipFill rotWithShape="1">
          <a:blip r:embed="rId3">
            <a:alphaModFix/>
          </a:blip>
          <a:srcRect b="14511" l="15563" r="17320" t="16531"/>
          <a:stretch/>
        </p:blipFill>
        <p:spPr>
          <a:xfrm>
            <a:off x="2062017" y="3659998"/>
            <a:ext cx="4722421" cy="2727960"/>
          </a:xfrm>
          <a:prstGeom prst="rect">
            <a:avLst/>
          </a:prstGeom>
          <a:noFill/>
          <a:ln>
            <a:noFill/>
          </a:ln>
        </p:spPr>
      </p:pic>
      <p:sp>
        <p:nvSpPr>
          <p:cNvPr id="140" name="Google Shape;140;p17"/>
          <p:cNvSpPr txBox="1"/>
          <p:nvPr/>
        </p:nvSpPr>
        <p:spPr>
          <a:xfrm>
            <a:off x="8234450" y="1214095"/>
            <a:ext cx="3957549" cy="4283594"/>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263"/>
              <a:buFont typeface="Arial"/>
              <a:buNone/>
            </a:pPr>
            <a:r>
              <a:rPr b="0" i="0" lang="es-ES" sz="1050" u="none" cap="none" strike="noStrike">
                <a:solidFill>
                  <a:schemeClr val="dk1"/>
                </a:solidFill>
                <a:latin typeface="Arial"/>
                <a:ea typeface="Arial"/>
                <a:cs typeface="Arial"/>
                <a:sym typeface="Arial"/>
              </a:rPr>
              <a:t>Producción: incrustar el video que se encuentra Anexo con el nombre: </a:t>
            </a:r>
            <a:r>
              <a:rPr b="1" i="0" lang="es-ES" sz="1050" u="none" cap="none" strike="noStrike">
                <a:solidFill>
                  <a:schemeClr val="dk1"/>
                </a:solidFill>
                <a:latin typeface="Arial"/>
                <a:ea typeface="Arial"/>
                <a:cs typeface="Arial"/>
                <a:sym typeface="Arial"/>
              </a:rPr>
              <a:t>Cortina</a:t>
            </a:r>
            <a:endParaRPr b="0" i="0" sz="105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63"/>
              <a:buFont typeface="Arial"/>
              <a:buNone/>
            </a:pPr>
            <a:r>
              <a:t/>
            </a:r>
            <a:endParaRPr b="0" i="0" sz="105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63"/>
              <a:buFont typeface="Arial"/>
              <a:buNone/>
            </a:pPr>
            <a:r>
              <a:t/>
            </a:r>
            <a:endParaRPr b="0" i="0" sz="1050" u="none" cap="none" strike="noStrike">
              <a:solidFill>
                <a:schemeClr val="dk1"/>
              </a:solidFill>
              <a:latin typeface="Arial"/>
              <a:ea typeface="Arial"/>
              <a:cs typeface="Arial"/>
              <a:sym typeface="Arial"/>
            </a:endParaRPr>
          </a:p>
        </p:txBody>
      </p:sp>
      <p:pic>
        <p:nvPicPr>
          <p:cNvPr descr="Botón de play | Icono Gratis" id="141" name="Google Shape;141;p17"/>
          <p:cNvPicPr preferRelativeResize="0"/>
          <p:nvPr/>
        </p:nvPicPr>
        <p:blipFill rotWithShape="1">
          <a:blip r:embed="rId4">
            <a:alphaModFix/>
          </a:blip>
          <a:srcRect b="0" l="0" r="0" t="0"/>
          <a:stretch/>
        </p:blipFill>
        <p:spPr>
          <a:xfrm>
            <a:off x="3375518" y="4073061"/>
            <a:ext cx="1424628" cy="1424628"/>
          </a:xfrm>
          <a:prstGeom prst="rect">
            <a:avLst/>
          </a:prstGeom>
          <a:noFill/>
          <a:ln>
            <a:noFill/>
          </a:ln>
        </p:spPr>
      </p:pic>
    </p:spTree>
  </p:cSld>
  <p:clrMapOvr>
    <a:masterClrMapping/>
  </p:clrMapOvr>
  <p:transition spd="slow">
    <p:fade thruBlk="1"/>
  </p:transition>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18"/>
          <p:cNvSpPr/>
          <p:nvPr/>
        </p:nvSpPr>
        <p:spPr>
          <a:xfrm>
            <a:off x="8253350" y="0"/>
            <a:ext cx="3938649" cy="6858000"/>
          </a:xfrm>
          <a:prstGeom prst="rect">
            <a:avLst/>
          </a:prstGeom>
          <a:solidFill>
            <a:srgbClr val="F2F2F2"/>
          </a:solidFill>
          <a:ln cap="flat" cmpd="sng" w="12700">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47" name="Google Shape;147;p18"/>
          <p:cNvSpPr/>
          <p:nvPr/>
        </p:nvSpPr>
        <p:spPr>
          <a:xfrm>
            <a:off x="8253350" y="0"/>
            <a:ext cx="3938649" cy="742949"/>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Indicaciones para la producción</a:t>
            </a:r>
            <a:endParaRPr/>
          </a:p>
        </p:txBody>
      </p:sp>
      <p:sp>
        <p:nvSpPr>
          <p:cNvPr id="148" name="Google Shape;148;p18"/>
          <p:cNvSpPr/>
          <p:nvPr/>
        </p:nvSpPr>
        <p:spPr>
          <a:xfrm>
            <a:off x="8253350" y="5023978"/>
            <a:ext cx="3948174" cy="1834020"/>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300"/>
              <a:buFont typeface="Arial"/>
              <a:buNone/>
            </a:pPr>
            <a:r>
              <a:rPr b="0" i="0" lang="es-ES" sz="1200" u="none" cap="none" strike="noStrike">
                <a:solidFill>
                  <a:schemeClr val="dk1"/>
                </a:solidFill>
                <a:latin typeface="Arial"/>
                <a:ea typeface="Arial"/>
                <a:cs typeface="Arial"/>
                <a:sym typeface="Arial"/>
              </a:rPr>
              <a:t>Referencias de las imágenes:</a:t>
            </a:r>
            <a:endParaRPr/>
          </a:p>
          <a:p>
            <a:pPr indent="0" lvl="0" marL="0" marR="0" rtl="0" algn="l">
              <a:lnSpc>
                <a:spcPct val="100000"/>
              </a:lnSpc>
              <a:spcBef>
                <a:spcPts val="0"/>
              </a:spcBef>
              <a:spcAft>
                <a:spcPts val="0"/>
              </a:spcAft>
              <a:buClr>
                <a:schemeClr val="dk1"/>
              </a:buClr>
              <a:buSzPts val="300"/>
              <a:buFont typeface="Arial"/>
              <a:buNone/>
            </a:pPr>
            <a:r>
              <a:rPr b="0" i="0" lang="es-ES" sz="1200" u="sng" cap="none" strike="noStrike">
                <a:solidFill>
                  <a:schemeClr val="hlink"/>
                </a:solidFill>
                <a:latin typeface="Arial"/>
                <a:ea typeface="Arial"/>
                <a:cs typeface="Arial"/>
                <a:sym typeface="Arial"/>
                <a:hlinkClick r:id="rId3"/>
              </a:rPr>
              <a:t>https://concepto.de/wp-content/uploads/2018/10/Gravedad-e1538582816528.jpg</a:t>
            </a:r>
            <a:r>
              <a:rPr b="0" i="0" lang="es-ES" sz="1200" u="none" cap="none" strike="noStrike">
                <a:solidFill>
                  <a:schemeClr val="dk1"/>
                </a:solidFill>
                <a:latin typeface="Arial"/>
                <a:ea typeface="Arial"/>
                <a:cs typeface="Arial"/>
                <a:sym typeface="Arial"/>
              </a:rPr>
              <a:t> </a:t>
            </a:r>
            <a:endParaRPr b="0" i="0" sz="1200" u="none" cap="none" strike="noStrike">
              <a:solidFill>
                <a:schemeClr val="dk1"/>
              </a:solidFill>
              <a:latin typeface="Arial"/>
              <a:ea typeface="Arial"/>
              <a:cs typeface="Arial"/>
              <a:sym typeface="Arial"/>
            </a:endParaRPr>
          </a:p>
        </p:txBody>
      </p:sp>
      <p:sp>
        <p:nvSpPr>
          <p:cNvPr id="149" name="Google Shape;149;p18"/>
          <p:cNvSpPr txBox="1"/>
          <p:nvPr/>
        </p:nvSpPr>
        <p:spPr>
          <a:xfrm>
            <a:off x="1233714" y="1214095"/>
            <a:ext cx="6379028" cy="1565813"/>
          </a:xfrm>
          <a:prstGeom prst="rect">
            <a:avLst/>
          </a:prstGeom>
          <a:noFill/>
          <a:ln>
            <a:noFill/>
          </a:ln>
        </p:spPr>
        <p:txBody>
          <a:bodyPr anchorCtr="0" anchor="t" bIns="45700" lIns="91425" spcFirstLastPara="1" rIns="91425" wrap="square" tIns="45700">
            <a:spAutoFit/>
          </a:bodyPr>
          <a:lstStyle/>
          <a:p>
            <a:pPr indent="0" lvl="0" marL="0" marR="0" rtl="0" algn="l">
              <a:lnSpc>
                <a:spcPct val="114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Es la fuerza que ejerce la masa de un planeta sobre un cuerpo u objeto atrayéndolo hacia su centro y depende de su masa: a mayor masa, mayor será la fuerza ejercida sobre él. El efecto de esta interacción gravitatoria se conoce comúnmente como </a:t>
            </a:r>
            <a:r>
              <a:rPr b="1" i="1" lang="es-ES" sz="1400" u="none" cap="none" strike="noStrike">
                <a:solidFill>
                  <a:srgbClr val="000000"/>
                </a:solidFill>
                <a:latin typeface="Arial"/>
                <a:ea typeface="Arial"/>
                <a:cs typeface="Arial"/>
                <a:sym typeface="Arial"/>
              </a:rPr>
              <a:t>peso</a:t>
            </a:r>
            <a:r>
              <a:rPr b="0" i="0" lang="es-ES" sz="1400" u="none" cap="none" strike="noStrike">
                <a:solidFill>
                  <a:srgbClr val="000000"/>
                </a:solidFill>
                <a:latin typeface="Arial"/>
                <a:ea typeface="Arial"/>
                <a:cs typeface="Arial"/>
                <a:sym typeface="Arial"/>
              </a:rPr>
              <a:t>, el cual es responsable de la caída de los cuerpos, acelerando los que se mueven hacia abajo y frenando los que se mueven hacia arriba.</a:t>
            </a:r>
            <a:endParaRPr b="0" i="0" sz="1400" u="none" cap="none" strike="noStrike">
              <a:solidFill>
                <a:srgbClr val="000000"/>
              </a:solidFill>
              <a:latin typeface="Arial"/>
              <a:ea typeface="Arial"/>
              <a:cs typeface="Arial"/>
              <a:sym typeface="Arial"/>
            </a:endParaRPr>
          </a:p>
        </p:txBody>
      </p:sp>
      <p:sp>
        <p:nvSpPr>
          <p:cNvPr id="150" name="Google Shape;150;p18"/>
          <p:cNvSpPr/>
          <p:nvPr/>
        </p:nvSpPr>
        <p:spPr>
          <a:xfrm>
            <a:off x="1500818" y="742949"/>
            <a:ext cx="1010213" cy="3077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1" lang="es-ES" sz="1400" u="none" cap="none" strike="noStrike">
                <a:solidFill>
                  <a:srgbClr val="000000"/>
                </a:solidFill>
                <a:latin typeface="Arial"/>
                <a:ea typeface="Arial"/>
                <a:cs typeface="Arial"/>
                <a:sym typeface="Arial"/>
              </a:rPr>
              <a:t>Gravedad</a:t>
            </a:r>
            <a:endParaRPr b="1" i="1" sz="1400" u="none" cap="none" strike="noStrike">
              <a:solidFill>
                <a:srgbClr val="000000"/>
              </a:solidFill>
              <a:latin typeface="Arial"/>
              <a:ea typeface="Arial"/>
              <a:cs typeface="Arial"/>
              <a:sym typeface="Arial"/>
            </a:endParaRPr>
          </a:p>
        </p:txBody>
      </p:sp>
      <p:sp>
        <p:nvSpPr>
          <p:cNvPr id="151" name="Google Shape;151;p18"/>
          <p:cNvSpPr txBox="1"/>
          <p:nvPr/>
        </p:nvSpPr>
        <p:spPr>
          <a:xfrm>
            <a:off x="1233461" y="3001202"/>
            <a:ext cx="6379028"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En el siguiente video encontrarás más información al respecto:</a:t>
            </a:r>
            <a:endParaRPr b="0" i="0" sz="1400" u="none" cap="none" strike="noStrike">
              <a:solidFill>
                <a:srgbClr val="000000"/>
              </a:solidFill>
              <a:latin typeface="Arial"/>
              <a:ea typeface="Arial"/>
              <a:cs typeface="Arial"/>
              <a:sym typeface="Arial"/>
            </a:endParaRPr>
          </a:p>
        </p:txBody>
      </p:sp>
      <p:pic>
        <p:nvPicPr>
          <p:cNvPr id="152" name="Google Shape;152;p18"/>
          <p:cNvPicPr preferRelativeResize="0"/>
          <p:nvPr/>
        </p:nvPicPr>
        <p:blipFill rotWithShape="1">
          <a:blip r:embed="rId4">
            <a:alphaModFix/>
          </a:blip>
          <a:srcRect b="0" l="0" r="0" t="0"/>
          <a:stretch/>
        </p:blipFill>
        <p:spPr>
          <a:xfrm>
            <a:off x="1905000" y="3749698"/>
            <a:ext cx="5455920" cy="2727960"/>
          </a:xfrm>
          <a:prstGeom prst="rect">
            <a:avLst/>
          </a:prstGeom>
          <a:noFill/>
          <a:ln>
            <a:noFill/>
          </a:ln>
        </p:spPr>
      </p:pic>
      <p:sp>
        <p:nvSpPr>
          <p:cNvPr id="153" name="Google Shape;153;p18"/>
          <p:cNvSpPr txBox="1"/>
          <p:nvPr/>
        </p:nvSpPr>
        <p:spPr>
          <a:xfrm>
            <a:off x="8234450" y="1214095"/>
            <a:ext cx="3957549" cy="4283594"/>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263"/>
              <a:buFont typeface="Arial"/>
              <a:buNone/>
            </a:pPr>
            <a:r>
              <a:rPr b="0" i="0" lang="es-ES" sz="1050" u="none" cap="none" strike="noStrike">
                <a:solidFill>
                  <a:schemeClr val="dk1"/>
                </a:solidFill>
                <a:latin typeface="Arial"/>
                <a:ea typeface="Arial"/>
                <a:cs typeface="Arial"/>
                <a:sym typeface="Arial"/>
              </a:rPr>
              <a:t>Producción: incrustar el video que se encuentra Anexo con el nombre: </a:t>
            </a:r>
            <a:r>
              <a:rPr b="1" i="0" lang="es-ES" sz="1050" u="none" cap="none" strike="noStrike">
                <a:solidFill>
                  <a:schemeClr val="dk1"/>
                </a:solidFill>
                <a:latin typeface="Arial"/>
                <a:ea typeface="Arial"/>
                <a:cs typeface="Arial"/>
                <a:sym typeface="Arial"/>
              </a:rPr>
              <a:t>cadena</a:t>
            </a:r>
            <a:endParaRPr b="0" i="0" sz="105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63"/>
              <a:buFont typeface="Arial"/>
              <a:buNone/>
            </a:pPr>
            <a:r>
              <a:t/>
            </a:r>
            <a:endParaRPr b="0" i="0" sz="105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63"/>
              <a:buFont typeface="Arial"/>
              <a:buNone/>
            </a:pPr>
            <a:r>
              <a:t/>
            </a:r>
            <a:endParaRPr b="0" i="0" sz="1050" u="none" cap="none" strike="noStrike">
              <a:solidFill>
                <a:schemeClr val="dk1"/>
              </a:solidFill>
              <a:latin typeface="Arial"/>
              <a:ea typeface="Arial"/>
              <a:cs typeface="Arial"/>
              <a:sym typeface="Arial"/>
            </a:endParaRPr>
          </a:p>
        </p:txBody>
      </p:sp>
      <p:pic>
        <p:nvPicPr>
          <p:cNvPr descr="Botón de play | Icono Gratis" id="154" name="Google Shape;154;p18"/>
          <p:cNvPicPr preferRelativeResize="0"/>
          <p:nvPr/>
        </p:nvPicPr>
        <p:blipFill rotWithShape="1">
          <a:blip r:embed="rId5">
            <a:alphaModFix/>
          </a:blip>
          <a:srcRect b="0" l="0" r="0" t="0"/>
          <a:stretch/>
        </p:blipFill>
        <p:spPr>
          <a:xfrm>
            <a:off x="3375518" y="4073061"/>
            <a:ext cx="1424628" cy="1424628"/>
          </a:xfrm>
          <a:prstGeom prst="rect">
            <a:avLst/>
          </a:prstGeom>
          <a:noFill/>
          <a:ln>
            <a:noFill/>
          </a:ln>
        </p:spPr>
      </p:pic>
    </p:spTree>
  </p:cSld>
  <p:clrMapOvr>
    <a:masterClrMapping/>
  </p:clrMapOvr>
  <p:transition spd="slow">
    <p:fade thruBlk="1"/>
  </p:transition>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19"/>
          <p:cNvSpPr/>
          <p:nvPr/>
        </p:nvSpPr>
        <p:spPr>
          <a:xfrm>
            <a:off x="8253350" y="0"/>
            <a:ext cx="3938649" cy="6858000"/>
          </a:xfrm>
          <a:prstGeom prst="rect">
            <a:avLst/>
          </a:prstGeom>
          <a:solidFill>
            <a:srgbClr val="F2F2F2"/>
          </a:solidFill>
          <a:ln cap="flat" cmpd="sng" w="12700">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60" name="Google Shape;160;p19"/>
          <p:cNvSpPr/>
          <p:nvPr/>
        </p:nvSpPr>
        <p:spPr>
          <a:xfrm>
            <a:off x="8253350" y="0"/>
            <a:ext cx="3938649" cy="742949"/>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Indicaciones para la producción</a:t>
            </a:r>
            <a:endParaRPr/>
          </a:p>
        </p:txBody>
      </p:sp>
      <p:sp>
        <p:nvSpPr>
          <p:cNvPr id="161" name="Google Shape;161;p19"/>
          <p:cNvSpPr txBox="1"/>
          <p:nvPr/>
        </p:nvSpPr>
        <p:spPr>
          <a:xfrm>
            <a:off x="1233714" y="1214095"/>
            <a:ext cx="6379028" cy="1054135"/>
          </a:xfrm>
          <a:prstGeom prst="rect">
            <a:avLst/>
          </a:prstGeom>
          <a:noFill/>
          <a:ln>
            <a:noFill/>
          </a:ln>
        </p:spPr>
        <p:txBody>
          <a:bodyPr anchorCtr="0" anchor="t" bIns="45700" lIns="91425" spcFirstLastPara="1" rIns="91425" wrap="square" tIns="45700">
            <a:spAutoFit/>
          </a:bodyPr>
          <a:lstStyle/>
          <a:p>
            <a:pPr indent="0" lvl="0" marL="0" marR="0" rtl="0" algn="l">
              <a:lnSpc>
                <a:spcPct val="114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Son propiedades que le permiten a un material sufrir deformaciones plásticas cuando se les aplica una compresión sin llegar a romperse. Gracias a la maleabilidad pueden obtenerse laminas delgadas o gruesas dependiendo del material, mientras que la ductilidad permite obtener alambres o hilos.</a:t>
            </a:r>
            <a:endParaRPr b="0" i="0" sz="1400" u="none" cap="none" strike="noStrike">
              <a:solidFill>
                <a:srgbClr val="000000"/>
              </a:solidFill>
              <a:latin typeface="Arial"/>
              <a:ea typeface="Arial"/>
              <a:cs typeface="Arial"/>
              <a:sym typeface="Arial"/>
            </a:endParaRPr>
          </a:p>
        </p:txBody>
      </p:sp>
      <p:sp>
        <p:nvSpPr>
          <p:cNvPr id="162" name="Google Shape;162;p19"/>
          <p:cNvSpPr/>
          <p:nvPr/>
        </p:nvSpPr>
        <p:spPr>
          <a:xfrm>
            <a:off x="1500818" y="742949"/>
            <a:ext cx="2319866" cy="3077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1" lang="es-ES" sz="1400" u="none" cap="none" strike="noStrike">
                <a:solidFill>
                  <a:srgbClr val="000000"/>
                </a:solidFill>
                <a:latin typeface="Arial"/>
                <a:ea typeface="Arial"/>
                <a:cs typeface="Arial"/>
                <a:sym typeface="Arial"/>
              </a:rPr>
              <a:t>Maleabilidad y Ductilidad</a:t>
            </a:r>
            <a:endParaRPr b="1" i="1" sz="1400" u="none" cap="none" strike="noStrike">
              <a:solidFill>
                <a:srgbClr val="000000"/>
              </a:solidFill>
              <a:latin typeface="Arial"/>
              <a:ea typeface="Arial"/>
              <a:cs typeface="Arial"/>
              <a:sym typeface="Arial"/>
            </a:endParaRPr>
          </a:p>
        </p:txBody>
      </p:sp>
      <p:sp>
        <p:nvSpPr>
          <p:cNvPr id="163" name="Google Shape;163;p19"/>
          <p:cNvSpPr txBox="1"/>
          <p:nvPr/>
        </p:nvSpPr>
        <p:spPr>
          <a:xfrm>
            <a:off x="1233714" y="2708534"/>
            <a:ext cx="6379028"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Ingresando en el siguiente video encontrarás más información al respecto:</a:t>
            </a:r>
            <a:endParaRPr b="0" i="0" sz="1400" u="none" cap="none" strike="noStrike">
              <a:solidFill>
                <a:srgbClr val="000000"/>
              </a:solidFill>
              <a:latin typeface="Arial"/>
              <a:ea typeface="Arial"/>
              <a:cs typeface="Arial"/>
              <a:sym typeface="Arial"/>
            </a:endParaRPr>
          </a:p>
        </p:txBody>
      </p:sp>
      <p:pic>
        <p:nvPicPr>
          <p:cNvPr id="164" name="Google Shape;164;p19"/>
          <p:cNvPicPr preferRelativeResize="0"/>
          <p:nvPr/>
        </p:nvPicPr>
        <p:blipFill rotWithShape="1">
          <a:blip r:embed="rId3">
            <a:alphaModFix/>
          </a:blip>
          <a:srcRect b="14035" l="15213" r="15680" t="16797"/>
          <a:stretch/>
        </p:blipFill>
        <p:spPr>
          <a:xfrm>
            <a:off x="2401126" y="3672058"/>
            <a:ext cx="4441634" cy="2499360"/>
          </a:xfrm>
          <a:prstGeom prst="rect">
            <a:avLst/>
          </a:prstGeom>
          <a:noFill/>
          <a:ln>
            <a:noFill/>
          </a:ln>
        </p:spPr>
      </p:pic>
      <p:sp>
        <p:nvSpPr>
          <p:cNvPr id="165" name="Google Shape;165;p19"/>
          <p:cNvSpPr txBox="1"/>
          <p:nvPr/>
        </p:nvSpPr>
        <p:spPr>
          <a:xfrm>
            <a:off x="8234450" y="1214095"/>
            <a:ext cx="3957549" cy="4283594"/>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263"/>
              <a:buFont typeface="Arial"/>
              <a:buNone/>
            </a:pPr>
            <a:r>
              <a:rPr b="0" i="0" lang="es-ES" sz="1050" u="none" cap="none" strike="noStrike">
                <a:solidFill>
                  <a:schemeClr val="dk1"/>
                </a:solidFill>
                <a:latin typeface="Arial"/>
                <a:ea typeface="Arial"/>
                <a:cs typeface="Arial"/>
                <a:sym typeface="Arial"/>
              </a:rPr>
              <a:t>Producción: incrustar el video que se encuentra Anexo con el nombre: </a:t>
            </a:r>
            <a:r>
              <a:rPr b="1" i="0" lang="es-ES" sz="1050" u="none" cap="none" strike="noStrike">
                <a:solidFill>
                  <a:schemeClr val="dk1"/>
                </a:solidFill>
                <a:latin typeface="Arial"/>
                <a:ea typeface="Arial"/>
                <a:cs typeface="Arial"/>
                <a:sym typeface="Arial"/>
              </a:rPr>
              <a:t>Maleabilidad</a:t>
            </a:r>
            <a:endParaRPr b="0" i="0" sz="105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63"/>
              <a:buFont typeface="Arial"/>
              <a:buNone/>
            </a:pPr>
            <a:r>
              <a:t/>
            </a:r>
            <a:endParaRPr b="0" i="0" sz="105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63"/>
              <a:buFont typeface="Arial"/>
              <a:buNone/>
            </a:pPr>
            <a:r>
              <a:t/>
            </a:r>
            <a:endParaRPr b="0" i="0" sz="1050" u="none" cap="none" strike="noStrike">
              <a:solidFill>
                <a:schemeClr val="dk1"/>
              </a:solidFill>
              <a:latin typeface="Arial"/>
              <a:ea typeface="Arial"/>
              <a:cs typeface="Arial"/>
              <a:sym typeface="Arial"/>
            </a:endParaRPr>
          </a:p>
        </p:txBody>
      </p:sp>
      <p:pic>
        <p:nvPicPr>
          <p:cNvPr descr="Botón de play | Icono Gratis" id="166" name="Google Shape;166;p19"/>
          <p:cNvPicPr preferRelativeResize="0"/>
          <p:nvPr/>
        </p:nvPicPr>
        <p:blipFill rotWithShape="1">
          <a:blip r:embed="rId4">
            <a:alphaModFix/>
          </a:blip>
          <a:srcRect b="0" l="0" r="0" t="0"/>
          <a:stretch/>
        </p:blipFill>
        <p:spPr>
          <a:xfrm>
            <a:off x="3375518" y="4073061"/>
            <a:ext cx="1424628" cy="1424628"/>
          </a:xfrm>
          <a:prstGeom prst="rect">
            <a:avLst/>
          </a:prstGeom>
          <a:noFill/>
          <a:ln>
            <a:noFill/>
          </a:ln>
        </p:spPr>
      </p:pic>
    </p:spTree>
  </p:cSld>
  <p:clrMapOvr>
    <a:masterClrMapping/>
  </p:clrMapOvr>
  <p:transition spd="slow">
    <p:fade thruBlk="1"/>
  </p:transition>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0"/>
          <p:cNvSpPr/>
          <p:nvPr/>
        </p:nvSpPr>
        <p:spPr>
          <a:xfrm>
            <a:off x="8253350" y="0"/>
            <a:ext cx="3938649" cy="6858000"/>
          </a:xfrm>
          <a:prstGeom prst="rect">
            <a:avLst/>
          </a:prstGeom>
          <a:solidFill>
            <a:srgbClr val="F2F2F2"/>
          </a:solidFill>
          <a:ln cap="flat" cmpd="sng" w="12700">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72" name="Google Shape;172;p20"/>
          <p:cNvSpPr/>
          <p:nvPr/>
        </p:nvSpPr>
        <p:spPr>
          <a:xfrm>
            <a:off x="8253350" y="0"/>
            <a:ext cx="3938649" cy="742949"/>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Indicaciones para la producción</a:t>
            </a:r>
            <a:endParaRPr/>
          </a:p>
        </p:txBody>
      </p:sp>
      <p:sp>
        <p:nvSpPr>
          <p:cNvPr id="173" name="Google Shape;173;p20"/>
          <p:cNvSpPr/>
          <p:nvPr/>
        </p:nvSpPr>
        <p:spPr>
          <a:xfrm>
            <a:off x="8253350" y="5023978"/>
            <a:ext cx="3948174" cy="1834020"/>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300"/>
              <a:buFont typeface="Arial"/>
              <a:buNone/>
            </a:pPr>
            <a:r>
              <a:rPr b="0" i="0" lang="es-ES" sz="1200" u="none" cap="none" strike="noStrike">
                <a:solidFill>
                  <a:schemeClr val="dk1"/>
                </a:solidFill>
                <a:latin typeface="Arial"/>
                <a:ea typeface="Arial"/>
                <a:cs typeface="Arial"/>
                <a:sym typeface="Arial"/>
              </a:rPr>
              <a:t>Referencias de las imágenes:</a:t>
            </a:r>
            <a:endParaRPr/>
          </a:p>
          <a:p>
            <a:pPr indent="0" lvl="0" marL="0" marR="0" rtl="0" algn="l">
              <a:lnSpc>
                <a:spcPct val="100000"/>
              </a:lnSpc>
              <a:spcBef>
                <a:spcPts val="0"/>
              </a:spcBef>
              <a:spcAft>
                <a:spcPts val="0"/>
              </a:spcAft>
              <a:buClr>
                <a:schemeClr val="dk1"/>
              </a:buClr>
              <a:buSzPts val="300"/>
              <a:buFont typeface="Arial"/>
              <a:buNone/>
            </a:pPr>
            <a:r>
              <a:rPr b="0" i="0" lang="es-ES" sz="1200" u="sng" cap="none" strike="noStrike">
                <a:solidFill>
                  <a:schemeClr val="hlink"/>
                </a:solidFill>
                <a:latin typeface="Arial"/>
                <a:ea typeface="Arial"/>
                <a:cs typeface="Arial"/>
                <a:sym typeface="Arial"/>
                <a:hlinkClick r:id="rId3"/>
              </a:rPr>
              <a:t>http://www.ejemplode.com/images/uploads/fisica/primera-ley-de-newton.jpg?1488041065799</a:t>
            </a:r>
            <a:r>
              <a:rPr b="0" i="0" lang="es-ES" sz="1200" u="none" cap="none" strike="noStrike">
                <a:solidFill>
                  <a:schemeClr val="dk1"/>
                </a:solidFill>
                <a:latin typeface="Arial"/>
                <a:ea typeface="Arial"/>
                <a:cs typeface="Arial"/>
                <a:sym typeface="Arial"/>
              </a:rPr>
              <a:t> </a:t>
            </a:r>
            <a:endParaRPr b="0" i="0" sz="1200" u="none" cap="none" strike="noStrike">
              <a:solidFill>
                <a:schemeClr val="dk1"/>
              </a:solidFill>
              <a:latin typeface="Arial"/>
              <a:ea typeface="Arial"/>
              <a:cs typeface="Arial"/>
              <a:sym typeface="Arial"/>
            </a:endParaRPr>
          </a:p>
        </p:txBody>
      </p:sp>
      <p:sp>
        <p:nvSpPr>
          <p:cNvPr id="174" name="Google Shape;174;p20"/>
          <p:cNvSpPr txBox="1"/>
          <p:nvPr/>
        </p:nvSpPr>
        <p:spPr>
          <a:xfrm>
            <a:off x="1233714" y="1214095"/>
            <a:ext cx="6379028" cy="1565813"/>
          </a:xfrm>
          <a:prstGeom prst="rect">
            <a:avLst/>
          </a:prstGeom>
          <a:noFill/>
          <a:ln>
            <a:noFill/>
          </a:ln>
        </p:spPr>
        <p:txBody>
          <a:bodyPr anchorCtr="0" anchor="t" bIns="45700" lIns="91425" spcFirstLastPara="1" rIns="91425" wrap="square" tIns="45700">
            <a:spAutoFit/>
          </a:bodyPr>
          <a:lstStyle/>
          <a:p>
            <a:pPr indent="0" lvl="0" marL="0" marR="0" rtl="0" algn="l">
              <a:lnSpc>
                <a:spcPct val="114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El movimiento se produce cuando un cuerpo u objeto cambia de posición o se desplaza en un intervalo de tiempo. Por el contrario, se dice que un objeto está en reposo cuando carece de movimiento alguno, y puede ser relativo, cuando el objeto estático está encima de un objeto en movimiento, (por ejemplo, un pasajero que se desplaza en un autobús); o absoluto cuando el objeto sin movimiento se encuentra en un espacio estático.</a:t>
            </a:r>
            <a:endParaRPr b="0" i="0" sz="1400" u="none" cap="none" strike="noStrike">
              <a:solidFill>
                <a:srgbClr val="000000"/>
              </a:solidFill>
              <a:latin typeface="Arial"/>
              <a:ea typeface="Arial"/>
              <a:cs typeface="Arial"/>
              <a:sym typeface="Arial"/>
            </a:endParaRPr>
          </a:p>
        </p:txBody>
      </p:sp>
      <p:pic>
        <p:nvPicPr>
          <p:cNvPr id="175" name="Google Shape;175;p20"/>
          <p:cNvPicPr preferRelativeResize="0"/>
          <p:nvPr/>
        </p:nvPicPr>
        <p:blipFill rotWithShape="1">
          <a:blip r:embed="rId4">
            <a:alphaModFix/>
          </a:blip>
          <a:srcRect b="19598" l="28470" r="29920" t="53919"/>
          <a:stretch/>
        </p:blipFill>
        <p:spPr>
          <a:xfrm>
            <a:off x="8631167" y="2404030"/>
            <a:ext cx="3164114" cy="1132228"/>
          </a:xfrm>
          <a:prstGeom prst="rect">
            <a:avLst/>
          </a:prstGeom>
          <a:noFill/>
          <a:ln>
            <a:noFill/>
          </a:ln>
        </p:spPr>
      </p:pic>
      <p:sp>
        <p:nvSpPr>
          <p:cNvPr id="176" name="Google Shape;176;p20"/>
          <p:cNvSpPr/>
          <p:nvPr/>
        </p:nvSpPr>
        <p:spPr>
          <a:xfrm>
            <a:off x="1500818" y="742949"/>
            <a:ext cx="2082621" cy="3077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1" lang="es-ES" sz="1400" u="none" cap="none" strike="noStrike">
                <a:solidFill>
                  <a:srgbClr val="000000"/>
                </a:solidFill>
                <a:latin typeface="Arial"/>
                <a:ea typeface="Arial"/>
                <a:cs typeface="Arial"/>
                <a:sym typeface="Arial"/>
              </a:rPr>
              <a:t>Movimiento y Reposo</a:t>
            </a:r>
            <a:endParaRPr b="1" i="1" sz="1400" u="none" cap="none" strike="noStrike">
              <a:solidFill>
                <a:srgbClr val="000000"/>
              </a:solidFill>
              <a:latin typeface="Arial"/>
              <a:ea typeface="Arial"/>
              <a:cs typeface="Arial"/>
              <a:sym typeface="Arial"/>
            </a:endParaRPr>
          </a:p>
        </p:txBody>
      </p:sp>
      <p:pic>
        <p:nvPicPr>
          <p:cNvPr descr="Leyes De Newton" id="177" name="Google Shape;177;p20"/>
          <p:cNvPicPr preferRelativeResize="0"/>
          <p:nvPr/>
        </p:nvPicPr>
        <p:blipFill rotWithShape="1">
          <a:blip r:embed="rId5">
            <a:alphaModFix/>
          </a:blip>
          <a:srcRect b="0" l="0" r="0" t="0"/>
          <a:stretch/>
        </p:blipFill>
        <p:spPr>
          <a:xfrm>
            <a:off x="1801495" y="3909695"/>
            <a:ext cx="5457825" cy="1800225"/>
          </a:xfrm>
          <a:prstGeom prst="rect">
            <a:avLst/>
          </a:prstGeom>
          <a:noFill/>
          <a:ln>
            <a:noFill/>
          </a:ln>
        </p:spPr>
      </p:pic>
    </p:spTree>
  </p:cSld>
  <p:clrMapOvr>
    <a:masterClrMapping/>
  </p:clrMapOvr>
  <p:transition spd="slow">
    <p:fade thruBlk="1"/>
  </p:transition>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